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8" r:id="rId1"/>
  </p:sldMasterIdLst>
  <p:notesMasterIdLst>
    <p:notesMasterId r:id="rId7"/>
  </p:notesMasterIdLst>
  <p:sldIdLst>
    <p:sldId id="1606" r:id="rId2"/>
    <p:sldId id="1604" r:id="rId3"/>
    <p:sldId id="1609" r:id="rId4"/>
    <p:sldId id="1610" r:id="rId5"/>
    <p:sldId id="1612" r:id="rId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68AE1CF7-B010-4031-ABB5-5377D537FC79}">
          <p14:sldIdLst>
            <p14:sldId id="1606"/>
            <p14:sldId id="1604"/>
            <p14:sldId id="1609"/>
            <p14:sldId id="1610"/>
            <p14:sldId id="1612"/>
          </p14:sldIdLst>
        </p14:section>
        <p14:section name="Appendix" id="{C2614AED-97F3-4048-B446-A90A88DEABC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FA0ACC3-DF67-4A75-0EA5-5704C6D576CD}" name="Emma Jacobsen" initials="EJ" userId="/XQx6lYaf6oFViurkHlTGIxX3quQH09QZhF3aZUttSQ=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69FA7"/>
    <a:srgbClr val="4590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09AB87-8003-4DF0-A0CC-CB5504FBBF72}" v="182" dt="2021-08-31T13:06:31.693"/>
    <p1510:client id="{8238834B-8629-47C9-A777-1B557A4D000B}" v="6" dt="2021-08-31T17:12:08.443"/>
    <p1510:client id="{AE38ABB4-9A84-4457-AE63-A1E78939FB3B}" v="608" dt="2021-08-30T23:33:29.873"/>
    <p1510:client id="{B1AD5E60-5BAA-417B-BB1D-00DA6CF30BC8}" v="45" dt="2021-08-31T15:57:02.090"/>
    <p1510:client id="{B6218579-4CDC-4748-B2EC-FD90A9CA498F}" v="31" dt="2021-09-09T03:18:32.437"/>
    <p1510:client id="{B67EA6BC-58E9-4FA7-8C94-442B56A5CBD1}" v="22" dt="2021-09-09T16:11:22.557"/>
    <p1510:client id="{D9EF5E5B-1BB4-44AB-AE79-E66F3C960705}" v="420" dt="2021-08-31T19:48:54.274"/>
    <p1510:client id="{E615C9CA-7071-4E1B-BB3B-333F163EA59B}" v="1" dt="2021-08-30T23:35:12.593"/>
    <p1510:client id="{EC359B21-976B-458E-BF4F-3D1413299A55}" v="741" dt="2021-08-29T01:46:30.0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91"/>
    <p:restoredTop sz="85802"/>
  </p:normalViewPr>
  <p:slideViewPr>
    <p:cSldViewPr snapToGrid="0">
      <p:cViewPr varScale="1">
        <p:scale>
          <a:sx n="128" d="100"/>
          <a:sy n="128" d="100"/>
        </p:scale>
        <p:origin x="1056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FAB7DF-C7F1-4292-8019-B882FE09099F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F05DFE-7011-4CCB-94F0-A7C905E5E381}">
      <dgm:prSet phldrT="[Text]"/>
      <dgm:spPr/>
      <dgm:t>
        <a:bodyPr/>
        <a:lstStyle/>
        <a:p>
          <a:r>
            <a:rPr lang="en-US" b="0" i="0" dirty="0">
              <a:latin typeface="Arial Nova Light" panose="020B0504020202020204" pitchFamily="34" charset="0"/>
            </a:rPr>
            <a:t>-skill/experience</a:t>
          </a:r>
        </a:p>
        <a:p>
          <a:r>
            <a:rPr lang="en-US" b="0" i="0" dirty="0">
              <a:latin typeface="Arial Nova Light" panose="020B0504020202020204" pitchFamily="34" charset="0"/>
            </a:rPr>
            <a:t>-skill/experience</a:t>
          </a:r>
        </a:p>
        <a:p>
          <a:endParaRPr lang="en-US" b="0" i="0" dirty="0">
            <a:latin typeface="Arial Nova Light" panose="020B0504020202020204" pitchFamily="34" charset="0"/>
          </a:endParaRPr>
        </a:p>
      </dgm:t>
    </dgm:pt>
    <dgm:pt modelId="{39293A22-11EE-4142-A91A-A5BF0CEEDFE7}" type="parTrans" cxnId="{9507691F-5C47-425C-A478-5307966CC638}">
      <dgm:prSet/>
      <dgm:spPr/>
      <dgm:t>
        <a:bodyPr/>
        <a:lstStyle/>
        <a:p>
          <a:endParaRPr lang="en-US"/>
        </a:p>
      </dgm:t>
    </dgm:pt>
    <dgm:pt modelId="{E0EA7A41-AECC-4801-B1EF-165C29992EF3}" type="sibTrans" cxnId="{9507691F-5C47-425C-A478-5307966CC638}">
      <dgm:prSet/>
      <dgm:spPr/>
      <dgm:t>
        <a:bodyPr/>
        <a:lstStyle/>
        <a:p>
          <a:endParaRPr lang="en-US"/>
        </a:p>
      </dgm:t>
    </dgm:pt>
    <dgm:pt modelId="{A1B5D463-D29B-4F0E-B616-0009D67037CF}">
      <dgm:prSet phldrT="[Text]"/>
      <dgm:spPr/>
      <dgm:t>
        <a:bodyPr/>
        <a:lstStyle/>
        <a:p>
          <a:r>
            <a:rPr lang="en-US" b="0" i="0" dirty="0">
              <a:latin typeface="Arial Nova Light" panose="020B0504020202020204" pitchFamily="34" charset="0"/>
            </a:rPr>
            <a:t>-skill/experience</a:t>
          </a:r>
        </a:p>
        <a:p>
          <a:r>
            <a:rPr lang="en-US" b="0" i="0" dirty="0">
              <a:latin typeface="Arial Nova Light" panose="020B0504020202020204" pitchFamily="34" charset="0"/>
            </a:rPr>
            <a:t>-skill/experience</a:t>
          </a:r>
        </a:p>
      </dgm:t>
    </dgm:pt>
    <dgm:pt modelId="{ECB88E65-75DC-4ED4-BF8E-911ED89F26B0}" type="parTrans" cxnId="{B79C289F-290B-4F31-88B8-ABE344382A9B}">
      <dgm:prSet/>
      <dgm:spPr/>
      <dgm:t>
        <a:bodyPr/>
        <a:lstStyle/>
        <a:p>
          <a:endParaRPr lang="en-US"/>
        </a:p>
      </dgm:t>
    </dgm:pt>
    <dgm:pt modelId="{BABE80F1-DC39-4300-A1BC-DB861C80AFFD}" type="sibTrans" cxnId="{B79C289F-290B-4F31-88B8-ABE344382A9B}">
      <dgm:prSet/>
      <dgm:spPr/>
      <dgm:t>
        <a:bodyPr/>
        <a:lstStyle/>
        <a:p>
          <a:endParaRPr lang="en-US"/>
        </a:p>
      </dgm:t>
    </dgm:pt>
    <dgm:pt modelId="{D4E56122-9012-4018-9B20-6F50A7369E1C}">
      <dgm:prSet phldrT="[Text]"/>
      <dgm:spPr/>
      <dgm:t>
        <a:bodyPr/>
        <a:lstStyle/>
        <a:p>
          <a:r>
            <a:rPr lang="en-US" b="0" i="0" dirty="0">
              <a:latin typeface="Arial Nova Light" panose="020B0504020202020204" pitchFamily="34" charset="0"/>
            </a:rPr>
            <a:t>-skill/experience</a:t>
          </a:r>
        </a:p>
        <a:p>
          <a:r>
            <a:rPr lang="en-US" b="0" i="0" dirty="0">
              <a:latin typeface="Arial Nova Light" panose="020B0504020202020204" pitchFamily="34" charset="0"/>
            </a:rPr>
            <a:t>-skill/experience</a:t>
          </a:r>
        </a:p>
      </dgm:t>
    </dgm:pt>
    <dgm:pt modelId="{BA26B4B6-BF19-4623-ACD4-1EFF40978623}" type="parTrans" cxnId="{645D4805-A972-4CFA-803D-3FAE77FB04EC}">
      <dgm:prSet/>
      <dgm:spPr/>
      <dgm:t>
        <a:bodyPr/>
        <a:lstStyle/>
        <a:p>
          <a:endParaRPr lang="en-US"/>
        </a:p>
      </dgm:t>
    </dgm:pt>
    <dgm:pt modelId="{E891C99B-25C2-4C9A-9CCB-67DA85C96976}" type="sibTrans" cxnId="{645D4805-A972-4CFA-803D-3FAE77FB04EC}">
      <dgm:prSet/>
      <dgm:spPr/>
      <dgm:t>
        <a:bodyPr/>
        <a:lstStyle/>
        <a:p>
          <a:endParaRPr lang="en-US"/>
        </a:p>
      </dgm:t>
    </dgm:pt>
    <dgm:pt modelId="{EF93C320-5A8E-4F8D-B9C5-220B5014F692}">
      <dgm:prSet phldrT="[Text]"/>
      <dgm:spPr/>
      <dgm:t>
        <a:bodyPr/>
        <a:lstStyle/>
        <a:p>
          <a:r>
            <a:rPr lang="en-US" b="0" i="0">
              <a:latin typeface="Arial Nova Light" panose="020B0504020202020204" pitchFamily="34" charset="0"/>
            </a:rPr>
            <a:t>skill/experience</a:t>
          </a:r>
          <a:endParaRPr lang="en-US" b="0" i="0" dirty="0">
            <a:latin typeface="Arial Nova Light" panose="020B0504020202020204" pitchFamily="34" charset="0"/>
          </a:endParaRPr>
        </a:p>
        <a:p>
          <a:r>
            <a:rPr lang="en-US" b="0" i="0" dirty="0">
              <a:latin typeface="Arial Nova Light" panose="020B0504020202020204" pitchFamily="34" charset="0"/>
            </a:rPr>
            <a:t>-skill experience</a:t>
          </a:r>
        </a:p>
      </dgm:t>
    </dgm:pt>
    <dgm:pt modelId="{C50DA482-C487-42D8-99A5-14C16217262F}" type="parTrans" cxnId="{B9E85A1B-863F-4BE3-A53A-640C6384D878}">
      <dgm:prSet/>
      <dgm:spPr/>
      <dgm:t>
        <a:bodyPr/>
        <a:lstStyle/>
        <a:p>
          <a:endParaRPr lang="en-US"/>
        </a:p>
      </dgm:t>
    </dgm:pt>
    <dgm:pt modelId="{5213373D-BD47-47A9-B78A-11C0C5E62F21}" type="sibTrans" cxnId="{B9E85A1B-863F-4BE3-A53A-640C6384D878}">
      <dgm:prSet/>
      <dgm:spPr/>
      <dgm:t>
        <a:bodyPr/>
        <a:lstStyle/>
        <a:p>
          <a:endParaRPr lang="en-US"/>
        </a:p>
      </dgm:t>
    </dgm:pt>
    <dgm:pt modelId="{1D133410-250A-465A-9EBF-96762D70017E}">
      <dgm:prSet phldrT="[Text]"/>
      <dgm:spPr/>
      <dgm:t>
        <a:bodyPr/>
        <a:lstStyle/>
        <a:p>
          <a:r>
            <a:rPr lang="en-US" b="0" i="0" dirty="0">
              <a:latin typeface="Arial Nova Light" panose="020B0504020202020204" pitchFamily="34" charset="0"/>
            </a:rPr>
            <a:t>-value add</a:t>
          </a:r>
        </a:p>
        <a:p>
          <a:r>
            <a:rPr lang="en-US" b="0" i="0" dirty="0">
              <a:latin typeface="Arial Nova Light" panose="020B0504020202020204" pitchFamily="34" charset="0"/>
            </a:rPr>
            <a:t>-value add</a:t>
          </a:r>
        </a:p>
        <a:p>
          <a:r>
            <a:rPr lang="en-US" b="0" i="0" dirty="0">
              <a:latin typeface="Arial Nova Light" panose="020B0504020202020204" pitchFamily="34" charset="0"/>
            </a:rPr>
            <a:t>-value add</a:t>
          </a:r>
        </a:p>
      </dgm:t>
    </dgm:pt>
    <dgm:pt modelId="{10EA90E0-C114-4AA5-9411-6533F60FD0A6}" type="parTrans" cxnId="{F933DED6-1E21-40DB-B3F4-37993DFF97D5}">
      <dgm:prSet/>
      <dgm:spPr/>
      <dgm:t>
        <a:bodyPr/>
        <a:lstStyle/>
        <a:p>
          <a:endParaRPr lang="en-US"/>
        </a:p>
      </dgm:t>
    </dgm:pt>
    <dgm:pt modelId="{F9732BEC-B894-40A7-BD23-0C5976A4F6C5}" type="sibTrans" cxnId="{F933DED6-1E21-40DB-B3F4-37993DFF97D5}">
      <dgm:prSet/>
      <dgm:spPr/>
      <dgm:t>
        <a:bodyPr/>
        <a:lstStyle/>
        <a:p>
          <a:endParaRPr lang="en-US"/>
        </a:p>
      </dgm:t>
    </dgm:pt>
    <dgm:pt modelId="{BF9B4757-5126-482E-9A04-050388D4351E}" type="pres">
      <dgm:prSet presAssocID="{DCFAB7DF-C7F1-4292-8019-B882FE09099F}" presName="rootnode" presStyleCnt="0">
        <dgm:presLayoutVars>
          <dgm:chMax/>
          <dgm:chPref/>
          <dgm:dir/>
          <dgm:animLvl val="lvl"/>
        </dgm:presLayoutVars>
      </dgm:prSet>
      <dgm:spPr/>
    </dgm:pt>
    <dgm:pt modelId="{E40401BA-2885-4910-9E72-D20F8A997AEB}" type="pres">
      <dgm:prSet presAssocID="{0CF05DFE-7011-4CCB-94F0-A7C905E5E381}" presName="composite" presStyleCnt="0"/>
      <dgm:spPr/>
    </dgm:pt>
    <dgm:pt modelId="{BEF4161D-1ED0-424F-B38B-9E45A00F3195}" type="pres">
      <dgm:prSet presAssocID="{0CF05DFE-7011-4CCB-94F0-A7C905E5E381}" presName="LShape" presStyleLbl="alignNode1" presStyleIdx="0" presStyleCnt="9"/>
      <dgm:spPr/>
    </dgm:pt>
    <dgm:pt modelId="{DA45B9CB-45EB-4BE2-9B57-E05A1C2FC675}" type="pres">
      <dgm:prSet presAssocID="{0CF05DFE-7011-4CCB-94F0-A7C905E5E381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0BF8E35B-A012-4FC9-90F5-B7A84B6826C9}" type="pres">
      <dgm:prSet presAssocID="{0CF05DFE-7011-4CCB-94F0-A7C905E5E381}" presName="Triangle" presStyleLbl="alignNode1" presStyleIdx="1" presStyleCnt="9"/>
      <dgm:spPr>
        <a:solidFill>
          <a:srgbClr val="4590B8"/>
        </a:solidFill>
      </dgm:spPr>
    </dgm:pt>
    <dgm:pt modelId="{AB050992-BB69-4D1F-B2FC-C49BE7BDD409}" type="pres">
      <dgm:prSet presAssocID="{E0EA7A41-AECC-4801-B1EF-165C29992EF3}" presName="sibTrans" presStyleCnt="0"/>
      <dgm:spPr/>
    </dgm:pt>
    <dgm:pt modelId="{52077AA0-0576-456B-84F1-1A7510588AEA}" type="pres">
      <dgm:prSet presAssocID="{E0EA7A41-AECC-4801-B1EF-165C29992EF3}" presName="space" presStyleCnt="0"/>
      <dgm:spPr/>
    </dgm:pt>
    <dgm:pt modelId="{208BAF88-B41B-4D9C-86F3-FF363B45B687}" type="pres">
      <dgm:prSet presAssocID="{A1B5D463-D29B-4F0E-B616-0009D67037CF}" presName="composite" presStyleCnt="0"/>
      <dgm:spPr/>
    </dgm:pt>
    <dgm:pt modelId="{8CCC022F-32A5-42EB-982E-C560282ADC52}" type="pres">
      <dgm:prSet presAssocID="{A1B5D463-D29B-4F0E-B616-0009D67037CF}" presName="LShape" presStyleLbl="alignNode1" presStyleIdx="2" presStyleCnt="9"/>
      <dgm:spPr/>
    </dgm:pt>
    <dgm:pt modelId="{FD6C5567-1B88-45DC-9A17-9E19E89ADF9B}" type="pres">
      <dgm:prSet presAssocID="{A1B5D463-D29B-4F0E-B616-0009D67037CF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B08AAA4F-6FFB-40A9-A2B5-08F9AC71A403}" type="pres">
      <dgm:prSet presAssocID="{A1B5D463-D29B-4F0E-B616-0009D67037CF}" presName="Triangle" presStyleLbl="alignNode1" presStyleIdx="3" presStyleCnt="9"/>
      <dgm:spPr>
        <a:solidFill>
          <a:srgbClr val="4590B8"/>
        </a:solidFill>
      </dgm:spPr>
    </dgm:pt>
    <dgm:pt modelId="{319FE255-D4B8-419D-9E09-DBF1062EE420}" type="pres">
      <dgm:prSet presAssocID="{BABE80F1-DC39-4300-A1BC-DB861C80AFFD}" presName="sibTrans" presStyleCnt="0"/>
      <dgm:spPr/>
    </dgm:pt>
    <dgm:pt modelId="{67AA0A0F-E33B-45B1-A25A-3110C203983E}" type="pres">
      <dgm:prSet presAssocID="{BABE80F1-DC39-4300-A1BC-DB861C80AFFD}" presName="space" presStyleCnt="0"/>
      <dgm:spPr/>
    </dgm:pt>
    <dgm:pt modelId="{B8DD1806-3B19-4AC8-8183-91C82CEE1CB5}" type="pres">
      <dgm:prSet presAssocID="{D4E56122-9012-4018-9B20-6F50A7369E1C}" presName="composite" presStyleCnt="0"/>
      <dgm:spPr/>
    </dgm:pt>
    <dgm:pt modelId="{31E51052-BFC7-4F8A-8089-F5D80C123265}" type="pres">
      <dgm:prSet presAssocID="{D4E56122-9012-4018-9B20-6F50A7369E1C}" presName="LShape" presStyleLbl="alignNode1" presStyleIdx="4" presStyleCnt="9"/>
      <dgm:spPr/>
    </dgm:pt>
    <dgm:pt modelId="{D73C7FBB-687F-43E8-93E6-AB216DF4A386}" type="pres">
      <dgm:prSet presAssocID="{D4E56122-9012-4018-9B20-6F50A7369E1C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C13816A0-128D-446B-9B1C-046750011EDF}" type="pres">
      <dgm:prSet presAssocID="{D4E56122-9012-4018-9B20-6F50A7369E1C}" presName="Triangle" presStyleLbl="alignNode1" presStyleIdx="5" presStyleCnt="9"/>
      <dgm:spPr>
        <a:solidFill>
          <a:srgbClr val="4590B8"/>
        </a:solidFill>
      </dgm:spPr>
    </dgm:pt>
    <dgm:pt modelId="{F39C12F8-1EF5-4171-B3B8-AF77FED76415}" type="pres">
      <dgm:prSet presAssocID="{E891C99B-25C2-4C9A-9CCB-67DA85C96976}" presName="sibTrans" presStyleCnt="0"/>
      <dgm:spPr/>
    </dgm:pt>
    <dgm:pt modelId="{B58F010E-1B2E-442F-B4C1-6B70293A35E0}" type="pres">
      <dgm:prSet presAssocID="{E891C99B-25C2-4C9A-9CCB-67DA85C96976}" presName="space" presStyleCnt="0"/>
      <dgm:spPr/>
    </dgm:pt>
    <dgm:pt modelId="{FEAA20D2-70D5-4BEA-B6DC-6D6DAB089CA9}" type="pres">
      <dgm:prSet presAssocID="{EF93C320-5A8E-4F8D-B9C5-220B5014F692}" presName="composite" presStyleCnt="0"/>
      <dgm:spPr/>
    </dgm:pt>
    <dgm:pt modelId="{177459E0-2CFB-4F2B-AD61-6D2BE0AB016F}" type="pres">
      <dgm:prSet presAssocID="{EF93C320-5A8E-4F8D-B9C5-220B5014F692}" presName="LShape" presStyleLbl="alignNode1" presStyleIdx="6" presStyleCnt="9"/>
      <dgm:spPr/>
    </dgm:pt>
    <dgm:pt modelId="{0E4267A0-8C45-4F35-98FB-42DA9D2CC82A}" type="pres">
      <dgm:prSet presAssocID="{EF93C320-5A8E-4F8D-B9C5-220B5014F692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AEDB9707-A683-4613-B563-274AD0DA0696}" type="pres">
      <dgm:prSet presAssocID="{EF93C320-5A8E-4F8D-B9C5-220B5014F692}" presName="Triangle" presStyleLbl="alignNode1" presStyleIdx="7" presStyleCnt="9"/>
      <dgm:spPr>
        <a:solidFill>
          <a:srgbClr val="4590B8"/>
        </a:solidFill>
      </dgm:spPr>
    </dgm:pt>
    <dgm:pt modelId="{DC85AB6F-9ED2-4650-B1C2-7FD602426170}" type="pres">
      <dgm:prSet presAssocID="{5213373D-BD47-47A9-B78A-11C0C5E62F21}" presName="sibTrans" presStyleCnt="0"/>
      <dgm:spPr/>
    </dgm:pt>
    <dgm:pt modelId="{54FB6C6C-BB69-4326-B360-8ADE3B465D7C}" type="pres">
      <dgm:prSet presAssocID="{5213373D-BD47-47A9-B78A-11C0C5E62F21}" presName="space" presStyleCnt="0"/>
      <dgm:spPr/>
    </dgm:pt>
    <dgm:pt modelId="{E6E6C03D-3E8D-4909-9F09-E62F99ED8785}" type="pres">
      <dgm:prSet presAssocID="{1D133410-250A-465A-9EBF-96762D70017E}" presName="composite" presStyleCnt="0"/>
      <dgm:spPr/>
    </dgm:pt>
    <dgm:pt modelId="{07D198CA-5C67-4875-AB81-DADCCBB73F92}" type="pres">
      <dgm:prSet presAssocID="{1D133410-250A-465A-9EBF-96762D70017E}" presName="LShape" presStyleLbl="alignNode1" presStyleIdx="8" presStyleCnt="9"/>
      <dgm:spPr/>
    </dgm:pt>
    <dgm:pt modelId="{EC9A8386-B16A-4F5F-B538-7D61931FBC3F}" type="pres">
      <dgm:prSet presAssocID="{1D133410-250A-465A-9EBF-96762D70017E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017CF001-27F5-6E4E-B8E1-B4E42C9AC5F2}" type="presOf" srcId="{EF93C320-5A8E-4F8D-B9C5-220B5014F692}" destId="{0E4267A0-8C45-4F35-98FB-42DA9D2CC82A}" srcOrd="0" destOrd="0" presId="urn:microsoft.com/office/officeart/2009/3/layout/StepUpProcess"/>
    <dgm:cxn modelId="{96540C03-0962-1D43-BABA-1B3009F2779F}" type="presOf" srcId="{1D133410-250A-465A-9EBF-96762D70017E}" destId="{EC9A8386-B16A-4F5F-B538-7D61931FBC3F}" srcOrd="0" destOrd="0" presId="urn:microsoft.com/office/officeart/2009/3/layout/StepUpProcess"/>
    <dgm:cxn modelId="{645D4805-A972-4CFA-803D-3FAE77FB04EC}" srcId="{DCFAB7DF-C7F1-4292-8019-B882FE09099F}" destId="{D4E56122-9012-4018-9B20-6F50A7369E1C}" srcOrd="2" destOrd="0" parTransId="{BA26B4B6-BF19-4623-ACD4-1EFF40978623}" sibTransId="{E891C99B-25C2-4C9A-9CCB-67DA85C96976}"/>
    <dgm:cxn modelId="{893C1E15-28F4-9F45-8E6F-10300CBF7186}" type="presOf" srcId="{D4E56122-9012-4018-9B20-6F50A7369E1C}" destId="{D73C7FBB-687F-43E8-93E6-AB216DF4A386}" srcOrd="0" destOrd="0" presId="urn:microsoft.com/office/officeart/2009/3/layout/StepUpProcess"/>
    <dgm:cxn modelId="{B9E85A1B-863F-4BE3-A53A-640C6384D878}" srcId="{DCFAB7DF-C7F1-4292-8019-B882FE09099F}" destId="{EF93C320-5A8E-4F8D-B9C5-220B5014F692}" srcOrd="3" destOrd="0" parTransId="{C50DA482-C487-42D8-99A5-14C16217262F}" sibTransId="{5213373D-BD47-47A9-B78A-11C0C5E62F21}"/>
    <dgm:cxn modelId="{9507691F-5C47-425C-A478-5307966CC638}" srcId="{DCFAB7DF-C7F1-4292-8019-B882FE09099F}" destId="{0CF05DFE-7011-4CCB-94F0-A7C905E5E381}" srcOrd="0" destOrd="0" parTransId="{39293A22-11EE-4142-A91A-A5BF0CEEDFE7}" sibTransId="{E0EA7A41-AECC-4801-B1EF-165C29992EF3}"/>
    <dgm:cxn modelId="{B79C289F-290B-4F31-88B8-ABE344382A9B}" srcId="{DCFAB7DF-C7F1-4292-8019-B882FE09099F}" destId="{A1B5D463-D29B-4F0E-B616-0009D67037CF}" srcOrd="1" destOrd="0" parTransId="{ECB88E65-75DC-4ED4-BF8E-911ED89F26B0}" sibTransId="{BABE80F1-DC39-4300-A1BC-DB861C80AFFD}"/>
    <dgm:cxn modelId="{1012B19F-30B7-DF48-8FBC-96A0E3E4A001}" type="presOf" srcId="{DCFAB7DF-C7F1-4292-8019-B882FE09099F}" destId="{BF9B4757-5126-482E-9A04-050388D4351E}" srcOrd="0" destOrd="0" presId="urn:microsoft.com/office/officeart/2009/3/layout/StepUpProcess"/>
    <dgm:cxn modelId="{59C60CCC-3EA3-C848-8C6A-F9045870E072}" type="presOf" srcId="{A1B5D463-D29B-4F0E-B616-0009D67037CF}" destId="{FD6C5567-1B88-45DC-9A17-9E19E89ADF9B}" srcOrd="0" destOrd="0" presId="urn:microsoft.com/office/officeart/2009/3/layout/StepUpProcess"/>
    <dgm:cxn modelId="{F933DED6-1E21-40DB-B3F4-37993DFF97D5}" srcId="{DCFAB7DF-C7F1-4292-8019-B882FE09099F}" destId="{1D133410-250A-465A-9EBF-96762D70017E}" srcOrd="4" destOrd="0" parTransId="{10EA90E0-C114-4AA5-9411-6533F60FD0A6}" sibTransId="{F9732BEC-B894-40A7-BD23-0C5976A4F6C5}"/>
    <dgm:cxn modelId="{E585AAF1-8A2C-114B-9A6C-11FB048411F3}" type="presOf" srcId="{0CF05DFE-7011-4CCB-94F0-A7C905E5E381}" destId="{DA45B9CB-45EB-4BE2-9B57-E05A1C2FC675}" srcOrd="0" destOrd="0" presId="urn:microsoft.com/office/officeart/2009/3/layout/StepUpProcess"/>
    <dgm:cxn modelId="{D46F7A82-A9E4-464A-9E69-037594F8D22A}" type="presParOf" srcId="{BF9B4757-5126-482E-9A04-050388D4351E}" destId="{E40401BA-2885-4910-9E72-D20F8A997AEB}" srcOrd="0" destOrd="0" presId="urn:microsoft.com/office/officeart/2009/3/layout/StepUpProcess"/>
    <dgm:cxn modelId="{74279EAA-24BE-0B43-AE20-84DD7A6CA8B6}" type="presParOf" srcId="{E40401BA-2885-4910-9E72-D20F8A997AEB}" destId="{BEF4161D-1ED0-424F-B38B-9E45A00F3195}" srcOrd="0" destOrd="0" presId="urn:microsoft.com/office/officeart/2009/3/layout/StepUpProcess"/>
    <dgm:cxn modelId="{EA06280B-1276-BA46-84A3-699B7525983C}" type="presParOf" srcId="{E40401BA-2885-4910-9E72-D20F8A997AEB}" destId="{DA45B9CB-45EB-4BE2-9B57-E05A1C2FC675}" srcOrd="1" destOrd="0" presId="urn:microsoft.com/office/officeart/2009/3/layout/StepUpProcess"/>
    <dgm:cxn modelId="{9DCAC2FD-35C2-274E-B0CB-4DA49BC8801D}" type="presParOf" srcId="{E40401BA-2885-4910-9E72-D20F8A997AEB}" destId="{0BF8E35B-A012-4FC9-90F5-B7A84B6826C9}" srcOrd="2" destOrd="0" presId="urn:microsoft.com/office/officeart/2009/3/layout/StepUpProcess"/>
    <dgm:cxn modelId="{5F9BB70A-FF93-D84F-BD9C-4595F52C7670}" type="presParOf" srcId="{BF9B4757-5126-482E-9A04-050388D4351E}" destId="{AB050992-BB69-4D1F-B2FC-C49BE7BDD409}" srcOrd="1" destOrd="0" presId="urn:microsoft.com/office/officeart/2009/3/layout/StepUpProcess"/>
    <dgm:cxn modelId="{B08167EB-55C4-3641-8274-819B451A6D60}" type="presParOf" srcId="{AB050992-BB69-4D1F-B2FC-C49BE7BDD409}" destId="{52077AA0-0576-456B-84F1-1A7510588AEA}" srcOrd="0" destOrd="0" presId="urn:microsoft.com/office/officeart/2009/3/layout/StepUpProcess"/>
    <dgm:cxn modelId="{A34EAEFF-C9DF-834A-8F1C-90FBBB41A467}" type="presParOf" srcId="{BF9B4757-5126-482E-9A04-050388D4351E}" destId="{208BAF88-B41B-4D9C-86F3-FF363B45B687}" srcOrd="2" destOrd="0" presId="urn:microsoft.com/office/officeart/2009/3/layout/StepUpProcess"/>
    <dgm:cxn modelId="{E610F0BC-960B-F947-9F03-BAA47A55CA9E}" type="presParOf" srcId="{208BAF88-B41B-4D9C-86F3-FF363B45B687}" destId="{8CCC022F-32A5-42EB-982E-C560282ADC52}" srcOrd="0" destOrd="0" presId="urn:microsoft.com/office/officeart/2009/3/layout/StepUpProcess"/>
    <dgm:cxn modelId="{C9FAC11C-C22D-9F46-A4A5-24350EB97FEC}" type="presParOf" srcId="{208BAF88-B41B-4D9C-86F3-FF363B45B687}" destId="{FD6C5567-1B88-45DC-9A17-9E19E89ADF9B}" srcOrd="1" destOrd="0" presId="urn:microsoft.com/office/officeart/2009/3/layout/StepUpProcess"/>
    <dgm:cxn modelId="{FC009B37-D8D3-A943-9BD9-066289583266}" type="presParOf" srcId="{208BAF88-B41B-4D9C-86F3-FF363B45B687}" destId="{B08AAA4F-6FFB-40A9-A2B5-08F9AC71A403}" srcOrd="2" destOrd="0" presId="urn:microsoft.com/office/officeart/2009/3/layout/StepUpProcess"/>
    <dgm:cxn modelId="{8E882FF9-E81E-894F-8B49-C09267E0AF4F}" type="presParOf" srcId="{BF9B4757-5126-482E-9A04-050388D4351E}" destId="{319FE255-D4B8-419D-9E09-DBF1062EE420}" srcOrd="3" destOrd="0" presId="urn:microsoft.com/office/officeart/2009/3/layout/StepUpProcess"/>
    <dgm:cxn modelId="{4C7D9B79-88B9-5D49-A97D-37C53D6C8A7F}" type="presParOf" srcId="{319FE255-D4B8-419D-9E09-DBF1062EE420}" destId="{67AA0A0F-E33B-45B1-A25A-3110C203983E}" srcOrd="0" destOrd="0" presId="urn:microsoft.com/office/officeart/2009/3/layout/StepUpProcess"/>
    <dgm:cxn modelId="{95C2A484-0B98-A548-B81B-70F470682861}" type="presParOf" srcId="{BF9B4757-5126-482E-9A04-050388D4351E}" destId="{B8DD1806-3B19-4AC8-8183-91C82CEE1CB5}" srcOrd="4" destOrd="0" presId="urn:microsoft.com/office/officeart/2009/3/layout/StepUpProcess"/>
    <dgm:cxn modelId="{629B8DBD-525C-4145-8ED8-E8BA17044DB1}" type="presParOf" srcId="{B8DD1806-3B19-4AC8-8183-91C82CEE1CB5}" destId="{31E51052-BFC7-4F8A-8089-F5D80C123265}" srcOrd="0" destOrd="0" presId="urn:microsoft.com/office/officeart/2009/3/layout/StepUpProcess"/>
    <dgm:cxn modelId="{D2C36B1B-9830-FA4E-AC47-7CADB89F1CE4}" type="presParOf" srcId="{B8DD1806-3B19-4AC8-8183-91C82CEE1CB5}" destId="{D73C7FBB-687F-43E8-93E6-AB216DF4A386}" srcOrd="1" destOrd="0" presId="urn:microsoft.com/office/officeart/2009/3/layout/StepUpProcess"/>
    <dgm:cxn modelId="{F54C5753-B93C-344C-839E-43876184342D}" type="presParOf" srcId="{B8DD1806-3B19-4AC8-8183-91C82CEE1CB5}" destId="{C13816A0-128D-446B-9B1C-046750011EDF}" srcOrd="2" destOrd="0" presId="urn:microsoft.com/office/officeart/2009/3/layout/StepUpProcess"/>
    <dgm:cxn modelId="{30C5B6C0-746C-0E4E-B777-80655DB82D33}" type="presParOf" srcId="{BF9B4757-5126-482E-9A04-050388D4351E}" destId="{F39C12F8-1EF5-4171-B3B8-AF77FED76415}" srcOrd="5" destOrd="0" presId="urn:microsoft.com/office/officeart/2009/3/layout/StepUpProcess"/>
    <dgm:cxn modelId="{C7E98BFF-9300-E941-8196-4136AFD3D9EE}" type="presParOf" srcId="{F39C12F8-1EF5-4171-B3B8-AF77FED76415}" destId="{B58F010E-1B2E-442F-B4C1-6B70293A35E0}" srcOrd="0" destOrd="0" presId="urn:microsoft.com/office/officeart/2009/3/layout/StepUpProcess"/>
    <dgm:cxn modelId="{2B79A702-86B3-A64B-B86D-15D37DD9C677}" type="presParOf" srcId="{BF9B4757-5126-482E-9A04-050388D4351E}" destId="{FEAA20D2-70D5-4BEA-B6DC-6D6DAB089CA9}" srcOrd="6" destOrd="0" presId="urn:microsoft.com/office/officeart/2009/3/layout/StepUpProcess"/>
    <dgm:cxn modelId="{96F57CEF-27F7-7A49-AE37-8F838BB34506}" type="presParOf" srcId="{FEAA20D2-70D5-4BEA-B6DC-6D6DAB089CA9}" destId="{177459E0-2CFB-4F2B-AD61-6D2BE0AB016F}" srcOrd="0" destOrd="0" presId="urn:microsoft.com/office/officeart/2009/3/layout/StepUpProcess"/>
    <dgm:cxn modelId="{96C29383-08A6-A94B-AF8E-04E72CA9308D}" type="presParOf" srcId="{FEAA20D2-70D5-4BEA-B6DC-6D6DAB089CA9}" destId="{0E4267A0-8C45-4F35-98FB-42DA9D2CC82A}" srcOrd="1" destOrd="0" presId="urn:microsoft.com/office/officeart/2009/3/layout/StepUpProcess"/>
    <dgm:cxn modelId="{186D218B-6C67-DC45-A235-309A0C70933E}" type="presParOf" srcId="{FEAA20D2-70D5-4BEA-B6DC-6D6DAB089CA9}" destId="{AEDB9707-A683-4613-B563-274AD0DA0696}" srcOrd="2" destOrd="0" presId="urn:microsoft.com/office/officeart/2009/3/layout/StepUpProcess"/>
    <dgm:cxn modelId="{B4EF3B94-FE0D-5C4F-81CD-DC0E023E3B73}" type="presParOf" srcId="{BF9B4757-5126-482E-9A04-050388D4351E}" destId="{DC85AB6F-9ED2-4650-B1C2-7FD602426170}" srcOrd="7" destOrd="0" presId="urn:microsoft.com/office/officeart/2009/3/layout/StepUpProcess"/>
    <dgm:cxn modelId="{F63CA282-5E46-814C-8115-1C4BC3ABB4A1}" type="presParOf" srcId="{DC85AB6F-9ED2-4650-B1C2-7FD602426170}" destId="{54FB6C6C-BB69-4326-B360-8ADE3B465D7C}" srcOrd="0" destOrd="0" presId="urn:microsoft.com/office/officeart/2009/3/layout/StepUpProcess"/>
    <dgm:cxn modelId="{3B35A923-DFF9-D54B-B960-8267FE48CDEB}" type="presParOf" srcId="{BF9B4757-5126-482E-9A04-050388D4351E}" destId="{E6E6C03D-3E8D-4909-9F09-E62F99ED8785}" srcOrd="8" destOrd="0" presId="urn:microsoft.com/office/officeart/2009/3/layout/StepUpProcess"/>
    <dgm:cxn modelId="{DA6EB8D2-8DC2-0640-87A9-E5A70FFE74A3}" type="presParOf" srcId="{E6E6C03D-3E8D-4909-9F09-E62F99ED8785}" destId="{07D198CA-5C67-4875-AB81-DADCCBB73F92}" srcOrd="0" destOrd="0" presId="urn:microsoft.com/office/officeart/2009/3/layout/StepUpProcess"/>
    <dgm:cxn modelId="{1F84BD7A-E566-604D-8B7B-620A4C03FA41}" type="presParOf" srcId="{E6E6C03D-3E8D-4909-9F09-E62F99ED8785}" destId="{EC9A8386-B16A-4F5F-B538-7D61931FBC3F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FAB7DF-C7F1-4292-8019-B882FE09099F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1B5D463-D29B-4F0E-B616-0009D67037CF}">
      <dgm:prSet phldrT="[Text]" custT="1"/>
      <dgm:spPr/>
      <dgm:t>
        <a:bodyPr/>
        <a:lstStyle/>
        <a:p>
          <a:pPr rtl="0"/>
          <a:r>
            <a:rPr lang="en-US" sz="1200" b="0" i="0" dirty="0">
              <a:latin typeface="Arial Nova Light"/>
            </a:rPr>
            <a:t>-Exposure to technology industry intersection with finance</a:t>
          </a:r>
        </a:p>
      </dgm:t>
    </dgm:pt>
    <dgm:pt modelId="{ECB88E65-75DC-4ED4-BF8E-911ED89F26B0}" type="parTrans" cxnId="{B79C289F-290B-4F31-88B8-ABE344382A9B}">
      <dgm:prSet/>
      <dgm:spPr/>
      <dgm:t>
        <a:bodyPr/>
        <a:lstStyle/>
        <a:p>
          <a:endParaRPr lang="en-US"/>
        </a:p>
      </dgm:t>
    </dgm:pt>
    <dgm:pt modelId="{BABE80F1-DC39-4300-A1BC-DB861C80AFFD}" type="sibTrans" cxnId="{B79C289F-290B-4F31-88B8-ABE344382A9B}">
      <dgm:prSet/>
      <dgm:spPr/>
      <dgm:t>
        <a:bodyPr/>
        <a:lstStyle/>
        <a:p>
          <a:endParaRPr lang="en-US"/>
        </a:p>
      </dgm:t>
    </dgm:pt>
    <dgm:pt modelId="{D4E56122-9012-4018-9B20-6F50A7369E1C}">
      <dgm:prSet phldrT="[Text]" custT="1"/>
      <dgm:spPr/>
      <dgm:t>
        <a:bodyPr/>
        <a:lstStyle/>
        <a:p>
          <a:pPr rtl="0"/>
          <a:r>
            <a:rPr lang="en-US" sz="1200" b="0" i="0" dirty="0">
              <a:latin typeface="Arial Nova Light"/>
            </a:rPr>
            <a:t>Deal experience and financial modeling</a:t>
          </a:r>
        </a:p>
      </dgm:t>
    </dgm:pt>
    <dgm:pt modelId="{BA26B4B6-BF19-4623-ACD4-1EFF40978623}" type="parTrans" cxnId="{645D4805-A972-4CFA-803D-3FAE77FB04EC}">
      <dgm:prSet/>
      <dgm:spPr/>
      <dgm:t>
        <a:bodyPr/>
        <a:lstStyle/>
        <a:p>
          <a:endParaRPr lang="en-US"/>
        </a:p>
      </dgm:t>
    </dgm:pt>
    <dgm:pt modelId="{E891C99B-25C2-4C9A-9CCB-67DA85C96976}" type="sibTrans" cxnId="{645D4805-A972-4CFA-803D-3FAE77FB04EC}">
      <dgm:prSet/>
      <dgm:spPr/>
      <dgm:t>
        <a:bodyPr/>
        <a:lstStyle/>
        <a:p>
          <a:endParaRPr lang="en-US"/>
        </a:p>
      </dgm:t>
    </dgm:pt>
    <dgm:pt modelId="{1D133410-250A-465A-9EBF-96762D70017E}">
      <dgm:prSet phldrT="[Text]" custT="1"/>
      <dgm:spPr/>
      <dgm:t>
        <a:bodyPr/>
        <a:lstStyle/>
        <a:p>
          <a:pPr rtl="0"/>
          <a:r>
            <a:rPr lang="en-US" sz="1200" b="0" i="0" dirty="0">
              <a:latin typeface="Arial Nova Light"/>
            </a:rPr>
            <a:t>-Coming from the bay area, working with companies that are innovative </a:t>
          </a:r>
        </a:p>
      </dgm:t>
    </dgm:pt>
    <dgm:pt modelId="{10EA90E0-C114-4AA5-9411-6533F60FD0A6}" type="parTrans" cxnId="{F933DED6-1E21-40DB-B3F4-37993DFF97D5}">
      <dgm:prSet/>
      <dgm:spPr/>
      <dgm:t>
        <a:bodyPr/>
        <a:lstStyle/>
        <a:p>
          <a:endParaRPr lang="en-US"/>
        </a:p>
      </dgm:t>
    </dgm:pt>
    <dgm:pt modelId="{F9732BEC-B894-40A7-BD23-0C5976A4F6C5}" type="sibTrans" cxnId="{F933DED6-1E21-40DB-B3F4-37993DFF97D5}">
      <dgm:prSet/>
      <dgm:spPr/>
      <dgm:t>
        <a:bodyPr/>
        <a:lstStyle/>
        <a:p>
          <a:endParaRPr lang="en-US"/>
        </a:p>
      </dgm:t>
    </dgm:pt>
    <dgm:pt modelId="{C43ECF5B-2401-4812-88CD-B341B406B657}">
      <dgm:prSet phldrT="[Text]" custT="1"/>
      <dgm:spPr/>
      <dgm:t>
        <a:bodyPr/>
        <a:lstStyle/>
        <a:p>
          <a:r>
            <a:rPr lang="en-US" sz="1200" b="0" i="0" dirty="0">
              <a:latin typeface="Arial Nova Light"/>
            </a:rPr>
            <a:t>-exposure to finance work and what gives a company value</a:t>
          </a:r>
          <a:endParaRPr lang="en-US" sz="1200" b="0" i="0" dirty="0">
            <a:latin typeface="Arial Nova Light" panose="020B0504020202020204" pitchFamily="34" charset="0"/>
          </a:endParaRPr>
        </a:p>
      </dgm:t>
    </dgm:pt>
    <dgm:pt modelId="{986728D8-9EAE-43B8-B503-A2EFDF66C9A1}" type="sibTrans" cxnId="{A33BC5F5-862B-49A4-9583-B741D24A9478}">
      <dgm:prSet/>
      <dgm:spPr/>
      <dgm:t>
        <a:bodyPr/>
        <a:lstStyle/>
        <a:p>
          <a:endParaRPr lang="en-US"/>
        </a:p>
      </dgm:t>
    </dgm:pt>
    <dgm:pt modelId="{DEB9387A-BCFC-48CF-832C-2FD96DB6B38A}" type="parTrans" cxnId="{A33BC5F5-862B-49A4-9583-B741D24A9478}">
      <dgm:prSet/>
      <dgm:spPr/>
      <dgm:t>
        <a:bodyPr/>
        <a:lstStyle/>
        <a:p>
          <a:endParaRPr lang="en-US"/>
        </a:p>
      </dgm:t>
    </dgm:pt>
    <dgm:pt modelId="{0CF05DFE-7011-4CCB-94F0-A7C905E5E381}">
      <dgm:prSet phldrT="[Text]" custT="1"/>
      <dgm:spPr/>
      <dgm:t>
        <a:bodyPr/>
        <a:lstStyle/>
        <a:p>
          <a:pPr rtl="0"/>
          <a:r>
            <a:rPr lang="en-US" sz="1200" b="0" i="0" dirty="0">
              <a:latin typeface="Arial Nova Light"/>
            </a:rPr>
            <a:t>- Stock project, tracking the market</a:t>
          </a:r>
        </a:p>
      </dgm:t>
    </dgm:pt>
    <dgm:pt modelId="{E0EA7A41-AECC-4801-B1EF-165C29992EF3}" type="sibTrans" cxnId="{9507691F-5C47-425C-A478-5307966CC638}">
      <dgm:prSet/>
      <dgm:spPr/>
      <dgm:t>
        <a:bodyPr/>
        <a:lstStyle/>
        <a:p>
          <a:endParaRPr lang="en-US"/>
        </a:p>
      </dgm:t>
    </dgm:pt>
    <dgm:pt modelId="{39293A22-11EE-4142-A91A-A5BF0CEEDFE7}" type="parTrans" cxnId="{9507691F-5C47-425C-A478-5307966CC638}">
      <dgm:prSet/>
      <dgm:spPr/>
      <dgm:t>
        <a:bodyPr/>
        <a:lstStyle/>
        <a:p>
          <a:endParaRPr lang="en-US"/>
        </a:p>
      </dgm:t>
    </dgm:pt>
    <dgm:pt modelId="{BF9B4757-5126-482E-9A04-050388D4351E}" type="pres">
      <dgm:prSet presAssocID="{DCFAB7DF-C7F1-4292-8019-B882FE09099F}" presName="rootnode" presStyleCnt="0">
        <dgm:presLayoutVars>
          <dgm:chMax/>
          <dgm:chPref/>
          <dgm:dir/>
          <dgm:animLvl val="lvl"/>
        </dgm:presLayoutVars>
      </dgm:prSet>
      <dgm:spPr/>
    </dgm:pt>
    <dgm:pt modelId="{E40401BA-2885-4910-9E72-D20F8A997AEB}" type="pres">
      <dgm:prSet presAssocID="{0CF05DFE-7011-4CCB-94F0-A7C905E5E381}" presName="composite" presStyleCnt="0"/>
      <dgm:spPr/>
    </dgm:pt>
    <dgm:pt modelId="{BEF4161D-1ED0-424F-B38B-9E45A00F3195}" type="pres">
      <dgm:prSet presAssocID="{0CF05DFE-7011-4CCB-94F0-A7C905E5E381}" presName="LShape" presStyleLbl="alignNode1" presStyleIdx="0" presStyleCnt="9"/>
      <dgm:spPr/>
    </dgm:pt>
    <dgm:pt modelId="{DA45B9CB-45EB-4BE2-9B57-E05A1C2FC675}" type="pres">
      <dgm:prSet presAssocID="{0CF05DFE-7011-4CCB-94F0-A7C905E5E381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0BF8E35B-A012-4FC9-90F5-B7A84B6826C9}" type="pres">
      <dgm:prSet presAssocID="{0CF05DFE-7011-4CCB-94F0-A7C905E5E381}" presName="Triangle" presStyleLbl="alignNode1" presStyleIdx="1" presStyleCnt="9"/>
      <dgm:spPr>
        <a:solidFill>
          <a:srgbClr val="4590B8"/>
        </a:solidFill>
      </dgm:spPr>
    </dgm:pt>
    <dgm:pt modelId="{AB050992-BB69-4D1F-B2FC-C49BE7BDD409}" type="pres">
      <dgm:prSet presAssocID="{E0EA7A41-AECC-4801-B1EF-165C29992EF3}" presName="sibTrans" presStyleCnt="0"/>
      <dgm:spPr/>
    </dgm:pt>
    <dgm:pt modelId="{52077AA0-0576-456B-84F1-1A7510588AEA}" type="pres">
      <dgm:prSet presAssocID="{E0EA7A41-AECC-4801-B1EF-165C29992EF3}" presName="space" presStyleCnt="0"/>
      <dgm:spPr/>
    </dgm:pt>
    <dgm:pt modelId="{CBBEC040-0AD3-4731-ACED-4FEDF1F17C6C}" type="pres">
      <dgm:prSet presAssocID="{C43ECF5B-2401-4812-88CD-B341B406B657}" presName="composite" presStyleCnt="0"/>
      <dgm:spPr/>
    </dgm:pt>
    <dgm:pt modelId="{C8B97341-FC71-4C03-B0E8-9BE433B6D05F}" type="pres">
      <dgm:prSet presAssocID="{C43ECF5B-2401-4812-88CD-B341B406B657}" presName="LShape" presStyleLbl="alignNode1" presStyleIdx="2" presStyleCnt="9"/>
      <dgm:spPr/>
    </dgm:pt>
    <dgm:pt modelId="{50CFD44E-0D92-4DBE-AAF9-E7F35EA64477}" type="pres">
      <dgm:prSet presAssocID="{C43ECF5B-2401-4812-88CD-B341B406B657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C5C6DD19-4E4E-41C1-BA3A-1CC4BBB776D7}" type="pres">
      <dgm:prSet presAssocID="{C43ECF5B-2401-4812-88CD-B341B406B657}" presName="Triangle" presStyleLbl="alignNode1" presStyleIdx="3" presStyleCnt="9"/>
      <dgm:spPr>
        <a:solidFill>
          <a:srgbClr val="4590B8"/>
        </a:solidFill>
        <a:ln>
          <a:solidFill>
            <a:srgbClr val="1A3260"/>
          </a:solidFill>
        </a:ln>
      </dgm:spPr>
    </dgm:pt>
    <dgm:pt modelId="{E76DDA61-4CD4-4020-9E0C-F640D61EF929}" type="pres">
      <dgm:prSet presAssocID="{986728D8-9EAE-43B8-B503-A2EFDF66C9A1}" presName="sibTrans" presStyleCnt="0"/>
      <dgm:spPr/>
    </dgm:pt>
    <dgm:pt modelId="{05C597F5-7E75-45FC-A5D0-0B9FFEEDA3AA}" type="pres">
      <dgm:prSet presAssocID="{986728D8-9EAE-43B8-B503-A2EFDF66C9A1}" presName="space" presStyleCnt="0"/>
      <dgm:spPr/>
    </dgm:pt>
    <dgm:pt modelId="{208BAF88-B41B-4D9C-86F3-FF363B45B687}" type="pres">
      <dgm:prSet presAssocID="{A1B5D463-D29B-4F0E-B616-0009D67037CF}" presName="composite" presStyleCnt="0"/>
      <dgm:spPr/>
    </dgm:pt>
    <dgm:pt modelId="{8CCC022F-32A5-42EB-982E-C560282ADC52}" type="pres">
      <dgm:prSet presAssocID="{A1B5D463-D29B-4F0E-B616-0009D67037CF}" presName="LShape" presStyleLbl="alignNode1" presStyleIdx="4" presStyleCnt="9"/>
      <dgm:spPr/>
    </dgm:pt>
    <dgm:pt modelId="{FD6C5567-1B88-45DC-9A17-9E19E89ADF9B}" type="pres">
      <dgm:prSet presAssocID="{A1B5D463-D29B-4F0E-B616-0009D67037CF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B08AAA4F-6FFB-40A9-A2B5-08F9AC71A403}" type="pres">
      <dgm:prSet presAssocID="{A1B5D463-D29B-4F0E-B616-0009D67037CF}" presName="Triangle" presStyleLbl="alignNode1" presStyleIdx="5" presStyleCnt="9"/>
      <dgm:spPr>
        <a:solidFill>
          <a:srgbClr val="4590B8"/>
        </a:solidFill>
      </dgm:spPr>
    </dgm:pt>
    <dgm:pt modelId="{319FE255-D4B8-419D-9E09-DBF1062EE420}" type="pres">
      <dgm:prSet presAssocID="{BABE80F1-DC39-4300-A1BC-DB861C80AFFD}" presName="sibTrans" presStyleCnt="0"/>
      <dgm:spPr/>
    </dgm:pt>
    <dgm:pt modelId="{67AA0A0F-E33B-45B1-A25A-3110C203983E}" type="pres">
      <dgm:prSet presAssocID="{BABE80F1-DC39-4300-A1BC-DB861C80AFFD}" presName="space" presStyleCnt="0"/>
      <dgm:spPr/>
    </dgm:pt>
    <dgm:pt modelId="{B8DD1806-3B19-4AC8-8183-91C82CEE1CB5}" type="pres">
      <dgm:prSet presAssocID="{D4E56122-9012-4018-9B20-6F50A7369E1C}" presName="composite" presStyleCnt="0"/>
      <dgm:spPr/>
    </dgm:pt>
    <dgm:pt modelId="{31E51052-BFC7-4F8A-8089-F5D80C123265}" type="pres">
      <dgm:prSet presAssocID="{D4E56122-9012-4018-9B20-6F50A7369E1C}" presName="LShape" presStyleLbl="alignNode1" presStyleIdx="6" presStyleCnt="9"/>
      <dgm:spPr/>
    </dgm:pt>
    <dgm:pt modelId="{D73C7FBB-687F-43E8-93E6-AB216DF4A386}" type="pres">
      <dgm:prSet presAssocID="{D4E56122-9012-4018-9B20-6F50A7369E1C}" presName="ParentText" presStyleLbl="revTx" presStyleIdx="3" presStyleCnt="5" custScaleX="109036" custLinFactNeighborX="5146" custLinFactNeighborY="488">
        <dgm:presLayoutVars>
          <dgm:chMax val="0"/>
          <dgm:chPref val="0"/>
          <dgm:bulletEnabled val="1"/>
        </dgm:presLayoutVars>
      </dgm:prSet>
      <dgm:spPr/>
    </dgm:pt>
    <dgm:pt modelId="{C13816A0-128D-446B-9B1C-046750011EDF}" type="pres">
      <dgm:prSet presAssocID="{D4E56122-9012-4018-9B20-6F50A7369E1C}" presName="Triangle" presStyleLbl="alignNode1" presStyleIdx="7" presStyleCnt="9"/>
      <dgm:spPr>
        <a:solidFill>
          <a:srgbClr val="4590B8"/>
        </a:solidFill>
      </dgm:spPr>
    </dgm:pt>
    <dgm:pt modelId="{F39C12F8-1EF5-4171-B3B8-AF77FED76415}" type="pres">
      <dgm:prSet presAssocID="{E891C99B-25C2-4C9A-9CCB-67DA85C96976}" presName="sibTrans" presStyleCnt="0"/>
      <dgm:spPr/>
    </dgm:pt>
    <dgm:pt modelId="{B58F010E-1B2E-442F-B4C1-6B70293A35E0}" type="pres">
      <dgm:prSet presAssocID="{E891C99B-25C2-4C9A-9CCB-67DA85C96976}" presName="space" presStyleCnt="0"/>
      <dgm:spPr/>
    </dgm:pt>
    <dgm:pt modelId="{E6E6C03D-3E8D-4909-9F09-E62F99ED8785}" type="pres">
      <dgm:prSet presAssocID="{1D133410-250A-465A-9EBF-96762D70017E}" presName="composite" presStyleCnt="0"/>
      <dgm:spPr/>
    </dgm:pt>
    <dgm:pt modelId="{07D198CA-5C67-4875-AB81-DADCCBB73F92}" type="pres">
      <dgm:prSet presAssocID="{1D133410-250A-465A-9EBF-96762D70017E}" presName="LShape" presStyleLbl="alignNode1" presStyleIdx="8" presStyleCnt="9"/>
      <dgm:spPr/>
    </dgm:pt>
    <dgm:pt modelId="{EC9A8386-B16A-4F5F-B538-7D61931FBC3F}" type="pres">
      <dgm:prSet presAssocID="{1D133410-250A-465A-9EBF-96762D70017E}" presName="ParentText" presStyleLbl="revTx" presStyleIdx="4" presStyleCnt="5" custScaleX="103413">
        <dgm:presLayoutVars>
          <dgm:chMax val="0"/>
          <dgm:chPref val="0"/>
          <dgm:bulletEnabled val="1"/>
        </dgm:presLayoutVars>
      </dgm:prSet>
      <dgm:spPr/>
    </dgm:pt>
  </dgm:ptLst>
  <dgm:cxnLst>
    <dgm:cxn modelId="{645D4805-A972-4CFA-803D-3FAE77FB04EC}" srcId="{DCFAB7DF-C7F1-4292-8019-B882FE09099F}" destId="{D4E56122-9012-4018-9B20-6F50A7369E1C}" srcOrd="3" destOrd="0" parTransId="{BA26B4B6-BF19-4623-ACD4-1EFF40978623}" sibTransId="{E891C99B-25C2-4C9A-9CCB-67DA85C96976}"/>
    <dgm:cxn modelId="{5C38F118-3DF3-E741-A635-E7980C2F3924}" type="presOf" srcId="{DCFAB7DF-C7F1-4292-8019-B882FE09099F}" destId="{BF9B4757-5126-482E-9A04-050388D4351E}" srcOrd="0" destOrd="0" presId="urn:microsoft.com/office/officeart/2009/3/layout/StepUpProcess"/>
    <dgm:cxn modelId="{FBC0651F-4F15-481C-B69A-E7184D73CB12}" type="presOf" srcId="{A1B5D463-D29B-4F0E-B616-0009D67037CF}" destId="{FD6C5567-1B88-45DC-9A17-9E19E89ADF9B}" srcOrd="0" destOrd="0" presId="urn:microsoft.com/office/officeart/2009/3/layout/StepUpProcess"/>
    <dgm:cxn modelId="{9507691F-5C47-425C-A478-5307966CC638}" srcId="{DCFAB7DF-C7F1-4292-8019-B882FE09099F}" destId="{0CF05DFE-7011-4CCB-94F0-A7C905E5E381}" srcOrd="0" destOrd="0" parTransId="{39293A22-11EE-4142-A91A-A5BF0CEEDFE7}" sibTransId="{E0EA7A41-AECC-4801-B1EF-165C29992EF3}"/>
    <dgm:cxn modelId="{BB3E122E-D05D-4286-8E44-CAD6B6FD7279}" type="presOf" srcId="{D4E56122-9012-4018-9B20-6F50A7369E1C}" destId="{D73C7FBB-687F-43E8-93E6-AB216DF4A386}" srcOrd="0" destOrd="0" presId="urn:microsoft.com/office/officeart/2009/3/layout/StepUpProcess"/>
    <dgm:cxn modelId="{26A8DC43-0F66-4EC3-A4CE-78F7FBF9F594}" type="presOf" srcId="{0CF05DFE-7011-4CCB-94F0-A7C905E5E381}" destId="{DA45B9CB-45EB-4BE2-9B57-E05A1C2FC675}" srcOrd="0" destOrd="0" presId="urn:microsoft.com/office/officeart/2009/3/layout/StepUpProcess"/>
    <dgm:cxn modelId="{18601E9D-1BE2-4F34-8FFA-5A3498AF0D8F}" type="presOf" srcId="{C43ECF5B-2401-4812-88CD-B341B406B657}" destId="{50CFD44E-0D92-4DBE-AAF9-E7F35EA64477}" srcOrd="0" destOrd="0" presId="urn:microsoft.com/office/officeart/2009/3/layout/StepUpProcess"/>
    <dgm:cxn modelId="{B79C289F-290B-4F31-88B8-ABE344382A9B}" srcId="{DCFAB7DF-C7F1-4292-8019-B882FE09099F}" destId="{A1B5D463-D29B-4F0E-B616-0009D67037CF}" srcOrd="2" destOrd="0" parTransId="{ECB88E65-75DC-4ED4-BF8E-911ED89F26B0}" sibTransId="{BABE80F1-DC39-4300-A1BC-DB861C80AFFD}"/>
    <dgm:cxn modelId="{427B62A9-9668-4E09-B9EE-EEE51782C9CA}" type="presOf" srcId="{1D133410-250A-465A-9EBF-96762D70017E}" destId="{EC9A8386-B16A-4F5F-B538-7D61931FBC3F}" srcOrd="0" destOrd="0" presId="urn:microsoft.com/office/officeart/2009/3/layout/StepUpProcess"/>
    <dgm:cxn modelId="{F933DED6-1E21-40DB-B3F4-37993DFF97D5}" srcId="{DCFAB7DF-C7F1-4292-8019-B882FE09099F}" destId="{1D133410-250A-465A-9EBF-96762D70017E}" srcOrd="4" destOrd="0" parTransId="{10EA90E0-C114-4AA5-9411-6533F60FD0A6}" sibTransId="{F9732BEC-B894-40A7-BD23-0C5976A4F6C5}"/>
    <dgm:cxn modelId="{A33BC5F5-862B-49A4-9583-B741D24A9478}" srcId="{DCFAB7DF-C7F1-4292-8019-B882FE09099F}" destId="{C43ECF5B-2401-4812-88CD-B341B406B657}" srcOrd="1" destOrd="0" parTransId="{DEB9387A-BCFC-48CF-832C-2FD96DB6B38A}" sibTransId="{986728D8-9EAE-43B8-B503-A2EFDF66C9A1}"/>
    <dgm:cxn modelId="{DDE38B6E-C2DF-4634-818C-CE1052DF4A10}" type="presParOf" srcId="{BF9B4757-5126-482E-9A04-050388D4351E}" destId="{E40401BA-2885-4910-9E72-D20F8A997AEB}" srcOrd="0" destOrd="0" presId="urn:microsoft.com/office/officeart/2009/3/layout/StepUpProcess"/>
    <dgm:cxn modelId="{EAC260B2-8A76-4A79-8BB2-2876C1928050}" type="presParOf" srcId="{E40401BA-2885-4910-9E72-D20F8A997AEB}" destId="{BEF4161D-1ED0-424F-B38B-9E45A00F3195}" srcOrd="0" destOrd="0" presId="urn:microsoft.com/office/officeart/2009/3/layout/StepUpProcess"/>
    <dgm:cxn modelId="{76E5DD9C-C2DE-4D70-9380-89B4D299F222}" type="presParOf" srcId="{E40401BA-2885-4910-9E72-D20F8A997AEB}" destId="{DA45B9CB-45EB-4BE2-9B57-E05A1C2FC675}" srcOrd="1" destOrd="0" presId="urn:microsoft.com/office/officeart/2009/3/layout/StepUpProcess"/>
    <dgm:cxn modelId="{1A744290-9E80-4D03-9596-BF00E2D8D0B7}" type="presParOf" srcId="{E40401BA-2885-4910-9E72-D20F8A997AEB}" destId="{0BF8E35B-A012-4FC9-90F5-B7A84B6826C9}" srcOrd="2" destOrd="0" presId="urn:microsoft.com/office/officeart/2009/3/layout/StepUpProcess"/>
    <dgm:cxn modelId="{36688E73-5979-481A-985B-BABF840E81B1}" type="presParOf" srcId="{BF9B4757-5126-482E-9A04-050388D4351E}" destId="{AB050992-BB69-4D1F-B2FC-C49BE7BDD409}" srcOrd="1" destOrd="0" presId="urn:microsoft.com/office/officeart/2009/3/layout/StepUpProcess"/>
    <dgm:cxn modelId="{B70BE8C1-D07F-46E0-85A3-BF362BAE7571}" type="presParOf" srcId="{AB050992-BB69-4D1F-B2FC-C49BE7BDD409}" destId="{52077AA0-0576-456B-84F1-1A7510588AEA}" srcOrd="0" destOrd="0" presId="urn:microsoft.com/office/officeart/2009/3/layout/StepUpProcess"/>
    <dgm:cxn modelId="{C263D979-2F6A-4CFF-B0FC-3E4909AEF02C}" type="presParOf" srcId="{BF9B4757-5126-482E-9A04-050388D4351E}" destId="{CBBEC040-0AD3-4731-ACED-4FEDF1F17C6C}" srcOrd="2" destOrd="0" presId="urn:microsoft.com/office/officeart/2009/3/layout/StepUpProcess"/>
    <dgm:cxn modelId="{645171D3-1039-4B77-976B-CA3C67B2B8E0}" type="presParOf" srcId="{CBBEC040-0AD3-4731-ACED-4FEDF1F17C6C}" destId="{C8B97341-FC71-4C03-B0E8-9BE433B6D05F}" srcOrd="0" destOrd="0" presId="urn:microsoft.com/office/officeart/2009/3/layout/StepUpProcess"/>
    <dgm:cxn modelId="{E66D4C74-FFAC-4950-B00A-BF2146D6C481}" type="presParOf" srcId="{CBBEC040-0AD3-4731-ACED-4FEDF1F17C6C}" destId="{50CFD44E-0D92-4DBE-AAF9-E7F35EA64477}" srcOrd="1" destOrd="0" presId="urn:microsoft.com/office/officeart/2009/3/layout/StepUpProcess"/>
    <dgm:cxn modelId="{F9A1EAB9-424A-4772-B312-9E5F465ACC88}" type="presParOf" srcId="{CBBEC040-0AD3-4731-ACED-4FEDF1F17C6C}" destId="{C5C6DD19-4E4E-41C1-BA3A-1CC4BBB776D7}" srcOrd="2" destOrd="0" presId="urn:microsoft.com/office/officeart/2009/3/layout/StepUpProcess"/>
    <dgm:cxn modelId="{97FDB22A-1A61-427A-A3AA-1C654240A705}" type="presParOf" srcId="{BF9B4757-5126-482E-9A04-050388D4351E}" destId="{E76DDA61-4CD4-4020-9E0C-F640D61EF929}" srcOrd="3" destOrd="0" presId="urn:microsoft.com/office/officeart/2009/3/layout/StepUpProcess"/>
    <dgm:cxn modelId="{89DF4D1D-138E-4DCD-B6B7-4B5B99A260AB}" type="presParOf" srcId="{E76DDA61-4CD4-4020-9E0C-F640D61EF929}" destId="{05C597F5-7E75-45FC-A5D0-0B9FFEEDA3AA}" srcOrd="0" destOrd="0" presId="urn:microsoft.com/office/officeart/2009/3/layout/StepUpProcess"/>
    <dgm:cxn modelId="{5A8BED7E-191B-420F-9D8A-3E6F20094EAD}" type="presParOf" srcId="{BF9B4757-5126-482E-9A04-050388D4351E}" destId="{208BAF88-B41B-4D9C-86F3-FF363B45B687}" srcOrd="4" destOrd="0" presId="urn:microsoft.com/office/officeart/2009/3/layout/StepUpProcess"/>
    <dgm:cxn modelId="{5A6F3600-1E73-4658-ADAD-90A6E8D3E74D}" type="presParOf" srcId="{208BAF88-B41B-4D9C-86F3-FF363B45B687}" destId="{8CCC022F-32A5-42EB-982E-C560282ADC52}" srcOrd="0" destOrd="0" presId="urn:microsoft.com/office/officeart/2009/3/layout/StepUpProcess"/>
    <dgm:cxn modelId="{B3506302-5A5F-4987-9C31-091502E38426}" type="presParOf" srcId="{208BAF88-B41B-4D9C-86F3-FF363B45B687}" destId="{FD6C5567-1B88-45DC-9A17-9E19E89ADF9B}" srcOrd="1" destOrd="0" presId="urn:microsoft.com/office/officeart/2009/3/layout/StepUpProcess"/>
    <dgm:cxn modelId="{77CDE2E7-E13F-4F78-8FC0-92C7BF62C2FC}" type="presParOf" srcId="{208BAF88-B41B-4D9C-86F3-FF363B45B687}" destId="{B08AAA4F-6FFB-40A9-A2B5-08F9AC71A403}" srcOrd="2" destOrd="0" presId="urn:microsoft.com/office/officeart/2009/3/layout/StepUpProcess"/>
    <dgm:cxn modelId="{B7CF8BE6-C57A-4659-B41D-441CB83A351D}" type="presParOf" srcId="{BF9B4757-5126-482E-9A04-050388D4351E}" destId="{319FE255-D4B8-419D-9E09-DBF1062EE420}" srcOrd="5" destOrd="0" presId="urn:microsoft.com/office/officeart/2009/3/layout/StepUpProcess"/>
    <dgm:cxn modelId="{0390049A-E248-4658-A568-569A0944B49E}" type="presParOf" srcId="{319FE255-D4B8-419D-9E09-DBF1062EE420}" destId="{67AA0A0F-E33B-45B1-A25A-3110C203983E}" srcOrd="0" destOrd="0" presId="urn:microsoft.com/office/officeart/2009/3/layout/StepUpProcess"/>
    <dgm:cxn modelId="{E7083BEB-348B-43CC-9835-37CF49B83A28}" type="presParOf" srcId="{BF9B4757-5126-482E-9A04-050388D4351E}" destId="{B8DD1806-3B19-4AC8-8183-91C82CEE1CB5}" srcOrd="6" destOrd="0" presId="urn:microsoft.com/office/officeart/2009/3/layout/StepUpProcess"/>
    <dgm:cxn modelId="{F1C3E37D-B607-475E-A568-C0EC3BBF9C81}" type="presParOf" srcId="{B8DD1806-3B19-4AC8-8183-91C82CEE1CB5}" destId="{31E51052-BFC7-4F8A-8089-F5D80C123265}" srcOrd="0" destOrd="0" presId="urn:microsoft.com/office/officeart/2009/3/layout/StepUpProcess"/>
    <dgm:cxn modelId="{377F4309-11A0-4662-A515-BC5915C14BBE}" type="presParOf" srcId="{B8DD1806-3B19-4AC8-8183-91C82CEE1CB5}" destId="{D73C7FBB-687F-43E8-93E6-AB216DF4A386}" srcOrd="1" destOrd="0" presId="urn:microsoft.com/office/officeart/2009/3/layout/StepUpProcess"/>
    <dgm:cxn modelId="{8244C4DF-9440-4CD2-A591-DDCB95F09075}" type="presParOf" srcId="{B8DD1806-3B19-4AC8-8183-91C82CEE1CB5}" destId="{C13816A0-128D-446B-9B1C-046750011EDF}" srcOrd="2" destOrd="0" presId="urn:microsoft.com/office/officeart/2009/3/layout/StepUpProcess"/>
    <dgm:cxn modelId="{E32A6B8F-C987-4AAB-9AC9-2F81A0803DF0}" type="presParOf" srcId="{BF9B4757-5126-482E-9A04-050388D4351E}" destId="{F39C12F8-1EF5-4171-B3B8-AF77FED76415}" srcOrd="7" destOrd="0" presId="urn:microsoft.com/office/officeart/2009/3/layout/StepUpProcess"/>
    <dgm:cxn modelId="{C11615C5-19A4-46B6-A4AB-0A26368E9895}" type="presParOf" srcId="{F39C12F8-1EF5-4171-B3B8-AF77FED76415}" destId="{B58F010E-1B2E-442F-B4C1-6B70293A35E0}" srcOrd="0" destOrd="0" presId="urn:microsoft.com/office/officeart/2009/3/layout/StepUpProcess"/>
    <dgm:cxn modelId="{C2F4F12C-4626-41F5-B767-E43AA79AA8C1}" type="presParOf" srcId="{BF9B4757-5126-482E-9A04-050388D4351E}" destId="{E6E6C03D-3E8D-4909-9F09-E62F99ED8785}" srcOrd="8" destOrd="0" presId="urn:microsoft.com/office/officeart/2009/3/layout/StepUpProcess"/>
    <dgm:cxn modelId="{FFE4FBF3-440A-4BEC-997D-2882538A8068}" type="presParOf" srcId="{E6E6C03D-3E8D-4909-9F09-E62F99ED8785}" destId="{07D198CA-5C67-4875-AB81-DADCCBB73F92}" srcOrd="0" destOrd="0" presId="urn:microsoft.com/office/officeart/2009/3/layout/StepUpProcess"/>
    <dgm:cxn modelId="{C9FF74A9-9306-4A64-AA96-D4285680C628}" type="presParOf" srcId="{E6E6C03D-3E8D-4909-9F09-E62F99ED8785}" destId="{EC9A8386-B16A-4F5F-B538-7D61931FBC3F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F4161D-1ED0-424F-B38B-9E45A00F3195}">
      <dsp:nvSpPr>
        <dsp:cNvPr id="0" name=""/>
        <dsp:cNvSpPr/>
      </dsp:nvSpPr>
      <dsp:spPr>
        <a:xfrm rot="5400000">
          <a:off x="647321" y="1243416"/>
          <a:ext cx="834715" cy="138894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45B9CB-45EB-4BE2-9B57-E05A1C2FC675}">
      <dsp:nvSpPr>
        <dsp:cNvPr id="0" name=""/>
        <dsp:cNvSpPr/>
      </dsp:nvSpPr>
      <dsp:spPr>
        <a:xfrm>
          <a:off x="507986" y="1658413"/>
          <a:ext cx="1253950" cy="1099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 dirty="0">
              <a:latin typeface="Arial Nova Light" panose="020B0504020202020204" pitchFamily="34" charset="0"/>
            </a:rPr>
            <a:t>-skill/experience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 dirty="0">
              <a:latin typeface="Arial Nova Light" panose="020B0504020202020204" pitchFamily="34" charset="0"/>
            </a:rPr>
            <a:t>-skill/experience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b="0" i="0" kern="1200" dirty="0">
            <a:latin typeface="Arial Nova Light" panose="020B0504020202020204" pitchFamily="34" charset="0"/>
          </a:endParaRPr>
        </a:p>
      </dsp:txBody>
      <dsp:txXfrm>
        <a:off x="507986" y="1658413"/>
        <a:ext cx="1253950" cy="1099161"/>
      </dsp:txXfrm>
    </dsp:sp>
    <dsp:sp modelId="{0BF8E35B-A012-4FC9-90F5-B7A84B6826C9}">
      <dsp:nvSpPr>
        <dsp:cNvPr id="0" name=""/>
        <dsp:cNvSpPr/>
      </dsp:nvSpPr>
      <dsp:spPr>
        <a:xfrm>
          <a:off x="1525342" y="1141160"/>
          <a:ext cx="236594" cy="236594"/>
        </a:xfrm>
        <a:prstGeom prst="triangle">
          <a:avLst>
            <a:gd name="adj" fmla="val 100000"/>
          </a:avLst>
        </a:prstGeom>
        <a:solidFill>
          <a:srgbClr val="4590B8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CC022F-32A5-42EB-982E-C560282ADC52}">
      <dsp:nvSpPr>
        <dsp:cNvPr id="0" name=""/>
        <dsp:cNvSpPr/>
      </dsp:nvSpPr>
      <dsp:spPr>
        <a:xfrm rot="5400000">
          <a:off x="2182401" y="863559"/>
          <a:ext cx="834715" cy="138894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6C5567-1B88-45DC-9A17-9E19E89ADF9B}">
      <dsp:nvSpPr>
        <dsp:cNvPr id="0" name=""/>
        <dsp:cNvSpPr/>
      </dsp:nvSpPr>
      <dsp:spPr>
        <a:xfrm>
          <a:off x="2043066" y="1278556"/>
          <a:ext cx="1253950" cy="1099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 dirty="0">
              <a:latin typeface="Arial Nova Light" panose="020B0504020202020204" pitchFamily="34" charset="0"/>
            </a:rPr>
            <a:t>-skill/experience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 dirty="0">
              <a:latin typeface="Arial Nova Light" panose="020B0504020202020204" pitchFamily="34" charset="0"/>
            </a:rPr>
            <a:t>-skill/experience</a:t>
          </a:r>
        </a:p>
      </dsp:txBody>
      <dsp:txXfrm>
        <a:off x="2043066" y="1278556"/>
        <a:ext cx="1253950" cy="1099161"/>
      </dsp:txXfrm>
    </dsp:sp>
    <dsp:sp modelId="{B08AAA4F-6FFB-40A9-A2B5-08F9AC71A403}">
      <dsp:nvSpPr>
        <dsp:cNvPr id="0" name=""/>
        <dsp:cNvSpPr/>
      </dsp:nvSpPr>
      <dsp:spPr>
        <a:xfrm>
          <a:off x="3060422" y="761303"/>
          <a:ext cx="236594" cy="236594"/>
        </a:xfrm>
        <a:prstGeom prst="triangle">
          <a:avLst>
            <a:gd name="adj" fmla="val 100000"/>
          </a:avLst>
        </a:prstGeom>
        <a:solidFill>
          <a:srgbClr val="4590B8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E51052-BFC7-4F8A-8089-F5D80C123265}">
      <dsp:nvSpPr>
        <dsp:cNvPr id="0" name=""/>
        <dsp:cNvSpPr/>
      </dsp:nvSpPr>
      <dsp:spPr>
        <a:xfrm rot="5400000">
          <a:off x="3717481" y="483702"/>
          <a:ext cx="834715" cy="138894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3C7FBB-687F-43E8-93E6-AB216DF4A386}">
      <dsp:nvSpPr>
        <dsp:cNvPr id="0" name=""/>
        <dsp:cNvSpPr/>
      </dsp:nvSpPr>
      <dsp:spPr>
        <a:xfrm>
          <a:off x="3578146" y="898698"/>
          <a:ext cx="1253950" cy="1099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 dirty="0">
              <a:latin typeface="Arial Nova Light" panose="020B0504020202020204" pitchFamily="34" charset="0"/>
            </a:rPr>
            <a:t>-skill/experience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 dirty="0">
              <a:latin typeface="Arial Nova Light" panose="020B0504020202020204" pitchFamily="34" charset="0"/>
            </a:rPr>
            <a:t>-skill/experience</a:t>
          </a:r>
        </a:p>
      </dsp:txBody>
      <dsp:txXfrm>
        <a:off x="3578146" y="898698"/>
        <a:ext cx="1253950" cy="1099161"/>
      </dsp:txXfrm>
    </dsp:sp>
    <dsp:sp modelId="{C13816A0-128D-446B-9B1C-046750011EDF}">
      <dsp:nvSpPr>
        <dsp:cNvPr id="0" name=""/>
        <dsp:cNvSpPr/>
      </dsp:nvSpPr>
      <dsp:spPr>
        <a:xfrm>
          <a:off x="4595503" y="381446"/>
          <a:ext cx="236594" cy="236594"/>
        </a:xfrm>
        <a:prstGeom prst="triangle">
          <a:avLst>
            <a:gd name="adj" fmla="val 100000"/>
          </a:avLst>
        </a:prstGeom>
        <a:solidFill>
          <a:srgbClr val="4590B8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7459E0-2CFB-4F2B-AD61-6D2BE0AB016F}">
      <dsp:nvSpPr>
        <dsp:cNvPr id="0" name=""/>
        <dsp:cNvSpPr/>
      </dsp:nvSpPr>
      <dsp:spPr>
        <a:xfrm rot="5400000">
          <a:off x="5252562" y="103845"/>
          <a:ext cx="834715" cy="138894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4267A0-8C45-4F35-98FB-42DA9D2CC82A}">
      <dsp:nvSpPr>
        <dsp:cNvPr id="0" name=""/>
        <dsp:cNvSpPr/>
      </dsp:nvSpPr>
      <dsp:spPr>
        <a:xfrm>
          <a:off x="5113227" y="518841"/>
          <a:ext cx="1253950" cy="1099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>
              <a:latin typeface="Arial Nova Light" panose="020B0504020202020204" pitchFamily="34" charset="0"/>
            </a:rPr>
            <a:t>skill/experience</a:t>
          </a:r>
          <a:endParaRPr lang="en-US" sz="1300" b="0" i="0" kern="1200" dirty="0">
            <a:latin typeface="Arial Nova Light" panose="020B0504020202020204" pitchFamily="34" charset="0"/>
          </a:endParaRP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 dirty="0">
              <a:latin typeface="Arial Nova Light" panose="020B0504020202020204" pitchFamily="34" charset="0"/>
            </a:rPr>
            <a:t>-skill experience</a:t>
          </a:r>
        </a:p>
      </dsp:txBody>
      <dsp:txXfrm>
        <a:off x="5113227" y="518841"/>
        <a:ext cx="1253950" cy="1099161"/>
      </dsp:txXfrm>
    </dsp:sp>
    <dsp:sp modelId="{AEDB9707-A683-4613-B563-274AD0DA0696}">
      <dsp:nvSpPr>
        <dsp:cNvPr id="0" name=""/>
        <dsp:cNvSpPr/>
      </dsp:nvSpPr>
      <dsp:spPr>
        <a:xfrm>
          <a:off x="6130583" y="1589"/>
          <a:ext cx="236594" cy="236594"/>
        </a:xfrm>
        <a:prstGeom prst="triangle">
          <a:avLst>
            <a:gd name="adj" fmla="val 100000"/>
          </a:avLst>
        </a:prstGeom>
        <a:solidFill>
          <a:srgbClr val="4590B8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D198CA-5C67-4875-AB81-DADCCBB73F92}">
      <dsp:nvSpPr>
        <dsp:cNvPr id="0" name=""/>
        <dsp:cNvSpPr/>
      </dsp:nvSpPr>
      <dsp:spPr>
        <a:xfrm rot="5400000">
          <a:off x="6787642" y="-276011"/>
          <a:ext cx="834715" cy="138894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9A8386-B16A-4F5F-B538-7D61931FBC3F}">
      <dsp:nvSpPr>
        <dsp:cNvPr id="0" name=""/>
        <dsp:cNvSpPr/>
      </dsp:nvSpPr>
      <dsp:spPr>
        <a:xfrm>
          <a:off x="6648307" y="138984"/>
          <a:ext cx="1253950" cy="1099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 dirty="0">
              <a:latin typeface="Arial Nova Light" panose="020B0504020202020204" pitchFamily="34" charset="0"/>
            </a:rPr>
            <a:t>-value add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 dirty="0">
              <a:latin typeface="Arial Nova Light" panose="020B0504020202020204" pitchFamily="34" charset="0"/>
            </a:rPr>
            <a:t>-value add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 dirty="0">
              <a:latin typeface="Arial Nova Light" panose="020B0504020202020204" pitchFamily="34" charset="0"/>
            </a:rPr>
            <a:t>-value add</a:t>
          </a:r>
        </a:p>
      </dsp:txBody>
      <dsp:txXfrm>
        <a:off x="6648307" y="138984"/>
        <a:ext cx="1253950" cy="10991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F4161D-1ED0-424F-B38B-9E45A00F3195}">
      <dsp:nvSpPr>
        <dsp:cNvPr id="0" name=""/>
        <dsp:cNvSpPr/>
      </dsp:nvSpPr>
      <dsp:spPr>
        <a:xfrm rot="5400000">
          <a:off x="636621" y="1243416"/>
          <a:ext cx="834715" cy="138894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45B9CB-45EB-4BE2-9B57-E05A1C2FC675}">
      <dsp:nvSpPr>
        <dsp:cNvPr id="0" name=""/>
        <dsp:cNvSpPr/>
      </dsp:nvSpPr>
      <dsp:spPr>
        <a:xfrm>
          <a:off x="497286" y="1658413"/>
          <a:ext cx="1253950" cy="1099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kern="1200" dirty="0">
              <a:latin typeface="Arial Nova Light"/>
            </a:rPr>
            <a:t>- Stock project, tracking the market</a:t>
          </a:r>
        </a:p>
      </dsp:txBody>
      <dsp:txXfrm>
        <a:off x="497286" y="1658413"/>
        <a:ext cx="1253950" cy="1099161"/>
      </dsp:txXfrm>
    </dsp:sp>
    <dsp:sp modelId="{0BF8E35B-A012-4FC9-90F5-B7A84B6826C9}">
      <dsp:nvSpPr>
        <dsp:cNvPr id="0" name=""/>
        <dsp:cNvSpPr/>
      </dsp:nvSpPr>
      <dsp:spPr>
        <a:xfrm>
          <a:off x="1514642" y="1141160"/>
          <a:ext cx="236594" cy="236594"/>
        </a:xfrm>
        <a:prstGeom prst="triangle">
          <a:avLst>
            <a:gd name="adj" fmla="val 100000"/>
          </a:avLst>
        </a:prstGeom>
        <a:solidFill>
          <a:srgbClr val="4590B8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B97341-FC71-4C03-B0E8-9BE433B6D05F}">
      <dsp:nvSpPr>
        <dsp:cNvPr id="0" name=""/>
        <dsp:cNvSpPr/>
      </dsp:nvSpPr>
      <dsp:spPr>
        <a:xfrm rot="5400000">
          <a:off x="2171702" y="863559"/>
          <a:ext cx="834715" cy="138894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CFD44E-0D92-4DBE-AAF9-E7F35EA64477}">
      <dsp:nvSpPr>
        <dsp:cNvPr id="0" name=""/>
        <dsp:cNvSpPr/>
      </dsp:nvSpPr>
      <dsp:spPr>
        <a:xfrm>
          <a:off x="2032367" y="1278556"/>
          <a:ext cx="1253950" cy="1099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kern="1200" dirty="0">
              <a:latin typeface="Arial Nova Light"/>
            </a:rPr>
            <a:t>-exposure to finance work and what gives a company value</a:t>
          </a:r>
          <a:endParaRPr lang="en-US" sz="1200" b="0" i="0" kern="1200" dirty="0">
            <a:latin typeface="Arial Nova Light" panose="020B0504020202020204" pitchFamily="34" charset="0"/>
          </a:endParaRPr>
        </a:p>
      </dsp:txBody>
      <dsp:txXfrm>
        <a:off x="2032367" y="1278556"/>
        <a:ext cx="1253950" cy="1099161"/>
      </dsp:txXfrm>
    </dsp:sp>
    <dsp:sp modelId="{C5C6DD19-4E4E-41C1-BA3A-1CC4BBB776D7}">
      <dsp:nvSpPr>
        <dsp:cNvPr id="0" name=""/>
        <dsp:cNvSpPr/>
      </dsp:nvSpPr>
      <dsp:spPr>
        <a:xfrm>
          <a:off x="3049723" y="761303"/>
          <a:ext cx="236594" cy="236594"/>
        </a:xfrm>
        <a:prstGeom prst="triangle">
          <a:avLst>
            <a:gd name="adj" fmla="val 100000"/>
          </a:avLst>
        </a:prstGeom>
        <a:solidFill>
          <a:srgbClr val="4590B8"/>
        </a:solidFill>
        <a:ln w="25400" cap="flat" cmpd="sng" algn="ctr">
          <a:solidFill>
            <a:srgbClr val="1A32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CC022F-32A5-42EB-982E-C560282ADC52}">
      <dsp:nvSpPr>
        <dsp:cNvPr id="0" name=""/>
        <dsp:cNvSpPr/>
      </dsp:nvSpPr>
      <dsp:spPr>
        <a:xfrm rot="5400000">
          <a:off x="3706782" y="483702"/>
          <a:ext cx="834715" cy="138894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6C5567-1B88-45DC-9A17-9E19E89ADF9B}">
      <dsp:nvSpPr>
        <dsp:cNvPr id="0" name=""/>
        <dsp:cNvSpPr/>
      </dsp:nvSpPr>
      <dsp:spPr>
        <a:xfrm>
          <a:off x="3567447" y="898698"/>
          <a:ext cx="1253950" cy="1099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kern="1200" dirty="0">
              <a:latin typeface="Arial Nova Light"/>
            </a:rPr>
            <a:t>-Exposure to technology industry intersection with finance</a:t>
          </a:r>
        </a:p>
      </dsp:txBody>
      <dsp:txXfrm>
        <a:off x="3567447" y="898698"/>
        <a:ext cx="1253950" cy="1099161"/>
      </dsp:txXfrm>
    </dsp:sp>
    <dsp:sp modelId="{B08AAA4F-6FFB-40A9-A2B5-08F9AC71A403}">
      <dsp:nvSpPr>
        <dsp:cNvPr id="0" name=""/>
        <dsp:cNvSpPr/>
      </dsp:nvSpPr>
      <dsp:spPr>
        <a:xfrm>
          <a:off x="4584803" y="381446"/>
          <a:ext cx="236594" cy="236594"/>
        </a:xfrm>
        <a:prstGeom prst="triangle">
          <a:avLst>
            <a:gd name="adj" fmla="val 100000"/>
          </a:avLst>
        </a:prstGeom>
        <a:solidFill>
          <a:srgbClr val="4590B8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E51052-BFC7-4F8A-8089-F5D80C123265}">
      <dsp:nvSpPr>
        <dsp:cNvPr id="0" name=""/>
        <dsp:cNvSpPr/>
      </dsp:nvSpPr>
      <dsp:spPr>
        <a:xfrm rot="5400000">
          <a:off x="5241862" y="103845"/>
          <a:ext cx="834715" cy="138894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3C7FBB-687F-43E8-93E6-AB216DF4A386}">
      <dsp:nvSpPr>
        <dsp:cNvPr id="0" name=""/>
        <dsp:cNvSpPr/>
      </dsp:nvSpPr>
      <dsp:spPr>
        <a:xfrm>
          <a:off x="5110402" y="524205"/>
          <a:ext cx="1367257" cy="1099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kern="1200" dirty="0">
              <a:latin typeface="Arial Nova Light"/>
            </a:rPr>
            <a:t>Deal experience and financial modeling</a:t>
          </a:r>
        </a:p>
      </dsp:txBody>
      <dsp:txXfrm>
        <a:off x="5110402" y="524205"/>
        <a:ext cx="1367257" cy="1099161"/>
      </dsp:txXfrm>
    </dsp:sp>
    <dsp:sp modelId="{C13816A0-128D-446B-9B1C-046750011EDF}">
      <dsp:nvSpPr>
        <dsp:cNvPr id="0" name=""/>
        <dsp:cNvSpPr/>
      </dsp:nvSpPr>
      <dsp:spPr>
        <a:xfrm>
          <a:off x="6119884" y="1589"/>
          <a:ext cx="236594" cy="236594"/>
        </a:xfrm>
        <a:prstGeom prst="triangle">
          <a:avLst>
            <a:gd name="adj" fmla="val 100000"/>
          </a:avLst>
        </a:prstGeom>
        <a:solidFill>
          <a:srgbClr val="4590B8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D198CA-5C67-4875-AB81-DADCCBB73F92}">
      <dsp:nvSpPr>
        <dsp:cNvPr id="0" name=""/>
        <dsp:cNvSpPr/>
      </dsp:nvSpPr>
      <dsp:spPr>
        <a:xfrm rot="5400000">
          <a:off x="6776943" y="-276011"/>
          <a:ext cx="834715" cy="138894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9A8386-B16A-4F5F-B538-7D61931FBC3F}">
      <dsp:nvSpPr>
        <dsp:cNvPr id="0" name=""/>
        <dsp:cNvSpPr/>
      </dsp:nvSpPr>
      <dsp:spPr>
        <a:xfrm>
          <a:off x="6616209" y="138984"/>
          <a:ext cx="1296747" cy="1099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kern="1200" dirty="0">
              <a:latin typeface="Arial Nova Light"/>
            </a:rPr>
            <a:t>-Coming from the bay area, working with companies that are innovative </a:t>
          </a:r>
        </a:p>
      </dsp:txBody>
      <dsp:txXfrm>
        <a:off x="6616209" y="138984"/>
        <a:ext cx="1296747" cy="10991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8" name="Google Shape;9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70849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dirty="0">
                <a:latin typeface="Calibri"/>
                <a:cs typeface="Calibri"/>
              </a:rPr>
              <a:t>Ask questions!!!!</a:t>
            </a:r>
          </a:p>
        </p:txBody>
      </p:sp>
    </p:spTree>
    <p:extLst>
      <p:ext uri="{BB962C8B-B14F-4D97-AF65-F5344CB8AC3E}">
        <p14:creationId xmlns:p14="http://schemas.microsoft.com/office/powerpoint/2010/main" val="2904383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250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 preserve="1">
  <p:cSld name="Title Slid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1"/>
          <p:cNvSpPr/>
          <p:nvPr/>
        </p:nvSpPr>
        <p:spPr>
          <a:xfrm>
            <a:off x="334900" y="2314324"/>
            <a:ext cx="8447150" cy="247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20" name="Google Shape;20;p11"/>
          <p:cNvSpPr txBox="1">
            <a:spLocks noGrp="1"/>
          </p:cNvSpPr>
          <p:nvPr>
            <p:ph type="ctrTitle"/>
          </p:nvPr>
        </p:nvSpPr>
        <p:spPr>
          <a:xfrm>
            <a:off x="435894" y="765324"/>
            <a:ext cx="8245162" cy="11062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Gill Sans"/>
              <a:buNone/>
              <a:defRPr sz="27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1"/>
          <p:cNvSpPr txBox="1">
            <a:spLocks noGrp="1"/>
          </p:cNvSpPr>
          <p:nvPr>
            <p:ph type="subTitle" idx="1"/>
          </p:nvPr>
        </p:nvSpPr>
        <p:spPr>
          <a:xfrm>
            <a:off x="435895" y="1871584"/>
            <a:ext cx="8245160" cy="442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240"/>
              </a:spcBef>
              <a:spcAft>
                <a:spcPts val="0"/>
              </a:spcAft>
              <a:buSzPts val="1472"/>
              <a:buNone/>
              <a:defRPr sz="1200" cap="none">
                <a:solidFill>
                  <a:schemeClr val="accent2"/>
                </a:solidFill>
              </a:defRPr>
            </a:lvl1pPr>
            <a:lvl2pPr lvl="1" algn="ctr">
              <a:spcBef>
                <a:spcPts val="450"/>
              </a:spcBef>
              <a:spcAft>
                <a:spcPts val="0"/>
              </a:spcAft>
              <a:buSzPts val="1472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50"/>
              </a:spcBef>
              <a:spcAft>
                <a:spcPts val="0"/>
              </a:spcAft>
              <a:buSzPts val="1288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50"/>
              </a:spcBef>
              <a:spcAft>
                <a:spcPts val="0"/>
              </a:spcAft>
              <a:buSzPts val="1104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50"/>
              </a:spcBef>
              <a:spcAft>
                <a:spcPts val="0"/>
              </a:spcAft>
              <a:buSzPts val="1104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50"/>
              </a:spcBef>
              <a:spcAft>
                <a:spcPts val="0"/>
              </a:spcAft>
              <a:buSzPts val="1104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50"/>
              </a:spcBef>
              <a:spcAft>
                <a:spcPts val="0"/>
              </a:spcAft>
              <a:buSzPts val="1104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50"/>
              </a:spcBef>
              <a:spcAft>
                <a:spcPts val="0"/>
              </a:spcAft>
              <a:buSzPts val="1104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50"/>
              </a:spcBef>
              <a:spcAft>
                <a:spcPts val="450"/>
              </a:spcAft>
              <a:buSzPts val="1104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11"/>
          <p:cNvSpPr txBox="1">
            <a:spLocks noGrp="1"/>
          </p:cNvSpPr>
          <p:nvPr>
            <p:ph type="dt" idx="10"/>
          </p:nvPr>
        </p:nvSpPr>
        <p:spPr>
          <a:xfrm>
            <a:off x="5704463" y="446710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2D58AC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1"/>
          <p:cNvSpPr txBox="1">
            <a:spLocks noGrp="1"/>
          </p:cNvSpPr>
          <p:nvPr>
            <p:ph type="ftr" idx="11"/>
          </p:nvPr>
        </p:nvSpPr>
        <p:spPr>
          <a:xfrm>
            <a:off x="435894" y="4463859"/>
            <a:ext cx="518790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2D58AC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1"/>
          <p:cNvSpPr txBox="1">
            <a:spLocks noGrp="1"/>
          </p:cNvSpPr>
          <p:nvPr>
            <p:ph type="sldNum" idx="12"/>
          </p:nvPr>
        </p:nvSpPr>
        <p:spPr>
          <a:xfrm>
            <a:off x="7918725" y="4467103"/>
            <a:ext cx="76233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675" b="0" i="0" u="none" strike="noStrike" cap="none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75" b="0" i="0" u="none" strike="noStrike" cap="none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75" b="0" i="0" u="none" strike="noStrike" cap="none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75" b="0" i="0" u="none" strike="noStrike" cap="none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75" b="0" i="0" u="none" strike="noStrike" cap="none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75" b="0" i="0" u="none" strike="noStrike" cap="none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75" b="0" i="0" u="none" strike="noStrike" cap="none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75" b="0" i="0" u="none" strike="noStrike" cap="none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75" b="0" i="0" u="none" strike="noStrike" cap="none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851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 preserve="1">
  <p:cSld name="Title and Vertical 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0"/>
          <p:cNvSpPr/>
          <p:nvPr/>
        </p:nvSpPr>
        <p:spPr>
          <a:xfrm>
            <a:off x="330214" y="460805"/>
            <a:ext cx="8482004" cy="8919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84" name="Google Shape;84;p20"/>
          <p:cNvSpPr txBox="1">
            <a:spLocks noGrp="1"/>
          </p:cNvSpPr>
          <p:nvPr>
            <p:ph type="title"/>
          </p:nvPr>
        </p:nvSpPr>
        <p:spPr>
          <a:xfrm>
            <a:off x="435894" y="526617"/>
            <a:ext cx="8272212" cy="760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0"/>
          <p:cNvSpPr txBox="1">
            <a:spLocks noGrp="1"/>
          </p:cNvSpPr>
          <p:nvPr>
            <p:ph type="body" idx="1"/>
          </p:nvPr>
        </p:nvSpPr>
        <p:spPr>
          <a:xfrm rot="5400000">
            <a:off x="3250952" y="-1063056"/>
            <a:ext cx="2642096" cy="8272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0317" algn="l">
              <a:spcBef>
                <a:spcPts val="270"/>
              </a:spcBef>
              <a:spcAft>
                <a:spcPts val="0"/>
              </a:spcAft>
              <a:buSzPts val="1656"/>
              <a:buChar char="◼"/>
              <a:defRPr/>
            </a:lvl1pPr>
            <a:lvl2pPr marL="685800" lvl="1" indent="-241554" algn="l">
              <a:spcBef>
                <a:spcPts val="450"/>
              </a:spcBef>
              <a:spcAft>
                <a:spcPts val="0"/>
              </a:spcAft>
              <a:buSzPts val="1472"/>
              <a:buChar char="◼"/>
              <a:defRPr/>
            </a:lvl2pPr>
            <a:lvl3pPr marL="1028700" lvl="2" indent="-232791" algn="l">
              <a:spcBef>
                <a:spcPts val="450"/>
              </a:spcBef>
              <a:spcAft>
                <a:spcPts val="0"/>
              </a:spcAft>
              <a:buSzPts val="1288"/>
              <a:buChar char="◼"/>
              <a:defRPr/>
            </a:lvl3pPr>
            <a:lvl4pPr marL="1371600" lvl="3" indent="-224027" algn="l">
              <a:spcBef>
                <a:spcPts val="450"/>
              </a:spcBef>
              <a:spcAft>
                <a:spcPts val="0"/>
              </a:spcAft>
              <a:buSzPts val="1104"/>
              <a:buChar char="◼"/>
              <a:defRPr/>
            </a:lvl4pPr>
            <a:lvl5pPr marL="1714500" lvl="4" indent="-224028" algn="l">
              <a:spcBef>
                <a:spcPts val="450"/>
              </a:spcBef>
              <a:spcAft>
                <a:spcPts val="0"/>
              </a:spcAft>
              <a:buSzPts val="1104"/>
              <a:buChar char="◼"/>
              <a:defRPr/>
            </a:lvl5pPr>
            <a:lvl6pPr marL="2057400" lvl="5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6pPr>
            <a:lvl7pPr marL="2400300" lvl="6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7pPr>
            <a:lvl8pPr marL="2743200" lvl="7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8pPr>
            <a:lvl9pPr marL="3086100" lvl="8" indent="-250317" algn="l">
              <a:spcBef>
                <a:spcPts val="450"/>
              </a:spcBef>
              <a:spcAft>
                <a:spcPts val="45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86" name="Google Shape;86;p20"/>
          <p:cNvSpPr txBox="1">
            <a:spLocks noGrp="1"/>
          </p:cNvSpPr>
          <p:nvPr>
            <p:ph type="dt" idx="10"/>
          </p:nvPr>
        </p:nvSpPr>
        <p:spPr>
          <a:xfrm>
            <a:off x="5704464" y="4467103"/>
            <a:ext cx="213359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0"/>
          <p:cNvSpPr txBox="1">
            <a:spLocks noGrp="1"/>
          </p:cNvSpPr>
          <p:nvPr>
            <p:ph type="ftr" idx="11"/>
          </p:nvPr>
        </p:nvSpPr>
        <p:spPr>
          <a:xfrm>
            <a:off x="435894" y="4463859"/>
            <a:ext cx="518790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0"/>
          <p:cNvSpPr txBox="1">
            <a:spLocks noGrp="1"/>
          </p:cNvSpPr>
          <p:nvPr>
            <p:ph type="sldNum" idx="12"/>
          </p:nvPr>
        </p:nvSpPr>
        <p:spPr>
          <a:xfrm>
            <a:off x="7918725" y="4467103"/>
            <a:ext cx="78938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535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 preserve="1">
  <p:cSld name="Vertical Title and 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1"/>
          <p:cNvSpPr/>
          <p:nvPr/>
        </p:nvSpPr>
        <p:spPr>
          <a:xfrm>
            <a:off x="6629401" y="449794"/>
            <a:ext cx="2180113" cy="43627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91" name="Google Shape;91;p21"/>
          <p:cNvSpPr txBox="1">
            <a:spLocks noGrp="1"/>
          </p:cNvSpPr>
          <p:nvPr>
            <p:ph type="title"/>
          </p:nvPr>
        </p:nvSpPr>
        <p:spPr>
          <a:xfrm rot="5400000">
            <a:off x="5437310" y="1698886"/>
            <a:ext cx="3887305" cy="1503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1"/>
          <p:cNvSpPr txBox="1">
            <a:spLocks noGrp="1"/>
          </p:cNvSpPr>
          <p:nvPr>
            <p:ph type="body" idx="1"/>
          </p:nvPr>
        </p:nvSpPr>
        <p:spPr>
          <a:xfrm rot="5400000">
            <a:off x="1598645" y="-510657"/>
            <a:ext cx="3887305" cy="5922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0317" algn="l">
              <a:spcBef>
                <a:spcPts val="270"/>
              </a:spcBef>
              <a:spcAft>
                <a:spcPts val="0"/>
              </a:spcAft>
              <a:buSzPts val="1656"/>
              <a:buChar char="◼"/>
              <a:defRPr/>
            </a:lvl1pPr>
            <a:lvl2pPr marL="685800" lvl="1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2pPr>
            <a:lvl3pPr marL="1028700" lvl="2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3pPr>
            <a:lvl4pPr marL="1371600" lvl="3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4pPr>
            <a:lvl5pPr marL="1714500" lvl="4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5pPr>
            <a:lvl6pPr marL="2057400" lvl="5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6pPr>
            <a:lvl7pPr marL="2400300" lvl="6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7pPr>
            <a:lvl8pPr marL="2743200" lvl="7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8pPr>
            <a:lvl9pPr marL="3086100" lvl="8" indent="-250317" algn="l">
              <a:spcBef>
                <a:spcPts val="450"/>
              </a:spcBef>
              <a:spcAft>
                <a:spcPts val="45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93" name="Google Shape;93;p21"/>
          <p:cNvSpPr txBox="1">
            <a:spLocks noGrp="1"/>
          </p:cNvSpPr>
          <p:nvPr>
            <p:ph type="dt" idx="10"/>
          </p:nvPr>
        </p:nvSpPr>
        <p:spPr>
          <a:xfrm>
            <a:off x="6745255" y="4467103"/>
            <a:ext cx="99610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2D58AC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1"/>
          <p:cNvSpPr txBox="1">
            <a:spLocks noGrp="1"/>
          </p:cNvSpPr>
          <p:nvPr>
            <p:ph type="ftr" idx="11"/>
          </p:nvPr>
        </p:nvSpPr>
        <p:spPr>
          <a:xfrm>
            <a:off x="581193" y="4463859"/>
            <a:ext cx="592220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1"/>
          <p:cNvSpPr txBox="1">
            <a:spLocks noGrp="1"/>
          </p:cNvSpPr>
          <p:nvPr>
            <p:ph type="sldNum" idx="12"/>
          </p:nvPr>
        </p:nvSpPr>
        <p:spPr>
          <a:xfrm>
            <a:off x="7834962" y="4467103"/>
            <a:ext cx="87314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615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lacehold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5996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YU Financ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/>
              <a:t>FIN 320 </a:t>
            </a:r>
            <a:r>
              <a:rPr lang="mr-IN"/>
              <a:t>–</a:t>
            </a:r>
            <a:r>
              <a:rPr lang="en-US"/>
              <a:t> Fall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F288F-E10D-6946-A176-B22ABC20A4D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623888" y="1550964"/>
            <a:ext cx="7886700" cy="301627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77634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YU Financ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/>
              <a:t>FIN 320 </a:t>
            </a:r>
            <a:r>
              <a:rPr lang="mr-IN"/>
              <a:t>–</a:t>
            </a:r>
            <a:r>
              <a:rPr lang="en-US"/>
              <a:t> Fall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F288F-E10D-6946-A176-B22ABC20A4D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623888" y="1550964"/>
            <a:ext cx="7886700" cy="301627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6455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YU Financ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/>
              <a:t>FIN 320 </a:t>
            </a:r>
            <a:r>
              <a:rPr lang="mr-IN"/>
              <a:t>–</a:t>
            </a:r>
            <a:r>
              <a:rPr lang="en-US"/>
              <a:t> Fall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F288F-E10D-6946-A176-B22ABC20A4D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623888" y="1550964"/>
            <a:ext cx="7886700" cy="301627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4033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YU Financ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/>
              <a:t>FIN 320 </a:t>
            </a:r>
            <a:r>
              <a:rPr lang="mr-IN"/>
              <a:t>–</a:t>
            </a:r>
            <a:r>
              <a:rPr lang="en-US"/>
              <a:t> Fall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F288F-E10D-6946-A176-B22ABC20A4D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623888" y="1550964"/>
            <a:ext cx="7886700" cy="301627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76761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YU Financ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/>
              <a:t>FIN 320 </a:t>
            </a:r>
            <a:r>
              <a:rPr lang="mr-IN"/>
              <a:t>–</a:t>
            </a:r>
            <a:r>
              <a:rPr lang="en-US"/>
              <a:t> Fall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F288F-E10D-6946-A176-B22ABC20A4D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623888" y="1550964"/>
            <a:ext cx="7886700" cy="301627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01687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YU Financ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/>
              <a:t>FIN 320 </a:t>
            </a:r>
            <a:r>
              <a:rPr lang="mr-IN"/>
              <a:t>–</a:t>
            </a:r>
            <a:r>
              <a:rPr lang="en-US"/>
              <a:t> Fall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F288F-E10D-6946-A176-B22ABC20A4D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623888" y="1550964"/>
            <a:ext cx="7886700" cy="301627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80922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YU Financ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/>
              <a:t>FIN 320 </a:t>
            </a:r>
            <a:r>
              <a:rPr lang="mr-IN"/>
              <a:t>–</a:t>
            </a:r>
            <a:r>
              <a:rPr lang="en-US"/>
              <a:t> Fall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F288F-E10D-6946-A176-B22ABC20A4D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623888" y="1550964"/>
            <a:ext cx="7886700" cy="301627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2217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 preserve="1">
  <p:cSld name="Title and Conte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2"/>
          <p:cNvSpPr/>
          <p:nvPr/>
        </p:nvSpPr>
        <p:spPr>
          <a:xfrm>
            <a:off x="330214" y="460805"/>
            <a:ext cx="8482004" cy="8919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27" name="Google Shape;27;p12"/>
          <p:cNvSpPr txBox="1">
            <a:spLocks noGrp="1"/>
          </p:cNvSpPr>
          <p:nvPr>
            <p:ph type="title"/>
          </p:nvPr>
        </p:nvSpPr>
        <p:spPr>
          <a:xfrm>
            <a:off x="435894" y="526617"/>
            <a:ext cx="8272212" cy="760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2"/>
          <p:cNvSpPr txBox="1">
            <a:spLocks noGrp="1"/>
          </p:cNvSpPr>
          <p:nvPr>
            <p:ph type="body" idx="1"/>
          </p:nvPr>
        </p:nvSpPr>
        <p:spPr>
          <a:xfrm>
            <a:off x="435895" y="1635373"/>
            <a:ext cx="8272211" cy="2758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342900" lvl="0" indent="-250317" algn="l">
              <a:spcBef>
                <a:spcPts val="270"/>
              </a:spcBef>
              <a:spcAft>
                <a:spcPts val="0"/>
              </a:spcAft>
              <a:buSzPts val="1656"/>
              <a:buChar char="◼"/>
              <a:defRPr/>
            </a:lvl1pPr>
            <a:lvl2pPr marL="685800" lvl="1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2pPr>
            <a:lvl3pPr marL="1028700" lvl="2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3pPr>
            <a:lvl4pPr marL="1371600" lvl="3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4pPr>
            <a:lvl5pPr marL="1714500" lvl="4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5pPr>
            <a:lvl6pPr marL="2057400" lvl="5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6pPr>
            <a:lvl7pPr marL="2400300" lvl="6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7pPr>
            <a:lvl8pPr marL="2743200" lvl="7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8pPr>
            <a:lvl9pPr marL="3086100" lvl="8" indent="-250317" algn="l">
              <a:spcBef>
                <a:spcPts val="450"/>
              </a:spcBef>
              <a:spcAft>
                <a:spcPts val="45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29" name="Google Shape;29;p12"/>
          <p:cNvSpPr txBox="1">
            <a:spLocks noGrp="1"/>
          </p:cNvSpPr>
          <p:nvPr>
            <p:ph type="dt" idx="10"/>
          </p:nvPr>
        </p:nvSpPr>
        <p:spPr>
          <a:xfrm>
            <a:off x="5704464" y="4467103"/>
            <a:ext cx="213359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2"/>
          <p:cNvSpPr txBox="1">
            <a:spLocks noGrp="1"/>
          </p:cNvSpPr>
          <p:nvPr>
            <p:ph type="ftr" idx="11"/>
          </p:nvPr>
        </p:nvSpPr>
        <p:spPr>
          <a:xfrm>
            <a:off x="435894" y="4463859"/>
            <a:ext cx="518790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2"/>
          <p:cNvSpPr txBox="1">
            <a:spLocks noGrp="1"/>
          </p:cNvSpPr>
          <p:nvPr>
            <p:ph type="sldNum" idx="12"/>
          </p:nvPr>
        </p:nvSpPr>
        <p:spPr>
          <a:xfrm>
            <a:off x="7918725" y="4467103"/>
            <a:ext cx="789381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050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BYU Financ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/>
              <a:t>FIN 320 </a:t>
            </a:r>
            <a:r>
              <a:rPr lang="mr-IN"/>
              <a:t>–</a:t>
            </a:r>
            <a:r>
              <a:rPr lang="en-US"/>
              <a:t> Fall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F288F-E10D-6946-A176-B22ABC20A4D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623888" y="1550964"/>
            <a:ext cx="7886700" cy="301627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8945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BYU Financ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/>
              <a:t>FIN 320 </a:t>
            </a:r>
            <a:r>
              <a:rPr lang="mr-IN"/>
              <a:t>–</a:t>
            </a:r>
            <a:r>
              <a:rPr lang="en-US"/>
              <a:t> Fall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F288F-E10D-6946-A176-B22ABC20A4D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623888" y="1550964"/>
            <a:ext cx="7886700" cy="301627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1243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BYU Financ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/>
              <a:t>FIN 320 </a:t>
            </a:r>
            <a:r>
              <a:rPr lang="mr-IN"/>
              <a:t>–</a:t>
            </a:r>
            <a:r>
              <a:rPr lang="en-US"/>
              <a:t> Fall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F288F-E10D-6946-A176-B22ABC20A4D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623888" y="1550964"/>
            <a:ext cx="7886700" cy="301627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97240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BYU Financ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/>
              <a:t>FIN 320 </a:t>
            </a:r>
            <a:r>
              <a:rPr lang="mr-IN"/>
              <a:t>–</a:t>
            </a:r>
            <a:r>
              <a:rPr lang="en-US"/>
              <a:t> Fall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F288F-E10D-6946-A176-B22ABC20A4D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623888" y="1550964"/>
            <a:ext cx="7886700" cy="301627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790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3"/>
          <p:cNvSpPr/>
          <p:nvPr/>
        </p:nvSpPr>
        <p:spPr>
          <a:xfrm>
            <a:off x="335863" y="3856481"/>
            <a:ext cx="8468145" cy="9441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34" name="Google Shape;34;p13"/>
          <p:cNvSpPr txBox="1">
            <a:spLocks noGrp="1"/>
          </p:cNvSpPr>
          <p:nvPr>
            <p:ph type="title"/>
          </p:nvPr>
        </p:nvSpPr>
        <p:spPr>
          <a:xfrm>
            <a:off x="435895" y="2282933"/>
            <a:ext cx="8272211" cy="1123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Gill Sans"/>
              <a:buNone/>
              <a:defRPr sz="2700" b="0" cap="none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3"/>
          <p:cNvSpPr txBox="1">
            <a:spLocks noGrp="1"/>
          </p:cNvSpPr>
          <p:nvPr>
            <p:ph type="body" idx="1"/>
          </p:nvPr>
        </p:nvSpPr>
        <p:spPr>
          <a:xfrm>
            <a:off x="435895" y="3406063"/>
            <a:ext cx="8272211" cy="450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spcBef>
                <a:spcPts val="270"/>
              </a:spcBef>
              <a:spcAft>
                <a:spcPts val="0"/>
              </a:spcAft>
              <a:buSzPts val="1656"/>
              <a:buNone/>
              <a:defRPr sz="1350" cap="none">
                <a:solidFill>
                  <a:schemeClr val="accent2"/>
                </a:solidFill>
              </a:defRPr>
            </a:lvl1pPr>
            <a:lvl2pPr marL="685800" lvl="1" indent="-171450" algn="l">
              <a:spcBef>
                <a:spcPts val="450"/>
              </a:spcBef>
              <a:spcAft>
                <a:spcPts val="0"/>
              </a:spcAft>
              <a:buSzPts val="1656"/>
              <a:buNone/>
              <a:defRPr sz="1350">
                <a:solidFill>
                  <a:srgbClr val="888888"/>
                </a:solidFill>
              </a:defRPr>
            </a:lvl2pPr>
            <a:lvl3pPr marL="1028700" lvl="2" indent="-171450" algn="l">
              <a:spcBef>
                <a:spcPts val="450"/>
              </a:spcBef>
              <a:spcAft>
                <a:spcPts val="0"/>
              </a:spcAft>
              <a:buSzPts val="1472"/>
              <a:buNone/>
              <a:defRPr sz="1200">
                <a:solidFill>
                  <a:srgbClr val="888888"/>
                </a:solidFill>
              </a:defRPr>
            </a:lvl3pPr>
            <a:lvl4pPr marL="1371600" lvl="3" indent="-171450" algn="l">
              <a:spcBef>
                <a:spcPts val="450"/>
              </a:spcBef>
              <a:spcAft>
                <a:spcPts val="0"/>
              </a:spcAft>
              <a:buSzPts val="1288"/>
              <a:buNone/>
              <a:defRPr sz="1050">
                <a:solidFill>
                  <a:srgbClr val="888888"/>
                </a:solidFill>
              </a:defRPr>
            </a:lvl4pPr>
            <a:lvl5pPr marL="1714500" lvl="4" indent="-171450" algn="l">
              <a:spcBef>
                <a:spcPts val="450"/>
              </a:spcBef>
              <a:spcAft>
                <a:spcPts val="0"/>
              </a:spcAft>
              <a:buSzPts val="1288"/>
              <a:buNone/>
              <a:defRPr sz="1050">
                <a:solidFill>
                  <a:srgbClr val="888888"/>
                </a:solidFill>
              </a:defRPr>
            </a:lvl5pPr>
            <a:lvl6pPr marL="2057400" lvl="5" indent="-171450" algn="l">
              <a:spcBef>
                <a:spcPts val="450"/>
              </a:spcBef>
              <a:spcAft>
                <a:spcPts val="0"/>
              </a:spcAft>
              <a:buSzPts val="1288"/>
              <a:buNone/>
              <a:defRPr sz="1050">
                <a:solidFill>
                  <a:srgbClr val="888888"/>
                </a:solidFill>
              </a:defRPr>
            </a:lvl6pPr>
            <a:lvl7pPr marL="2400300" lvl="6" indent="-171450" algn="l">
              <a:spcBef>
                <a:spcPts val="450"/>
              </a:spcBef>
              <a:spcAft>
                <a:spcPts val="0"/>
              </a:spcAft>
              <a:buSzPts val="1288"/>
              <a:buNone/>
              <a:defRPr sz="1050">
                <a:solidFill>
                  <a:srgbClr val="888888"/>
                </a:solidFill>
              </a:defRPr>
            </a:lvl7pPr>
            <a:lvl8pPr marL="2743200" lvl="7" indent="-171450" algn="l">
              <a:spcBef>
                <a:spcPts val="450"/>
              </a:spcBef>
              <a:spcAft>
                <a:spcPts val="0"/>
              </a:spcAft>
              <a:buSzPts val="1288"/>
              <a:buNone/>
              <a:defRPr sz="1050">
                <a:solidFill>
                  <a:srgbClr val="888888"/>
                </a:solidFill>
              </a:defRPr>
            </a:lvl8pPr>
            <a:lvl9pPr marL="3086100" lvl="8" indent="-171450" algn="l">
              <a:spcBef>
                <a:spcPts val="450"/>
              </a:spcBef>
              <a:spcAft>
                <a:spcPts val="450"/>
              </a:spcAft>
              <a:buSzPts val="1288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13"/>
          <p:cNvSpPr txBox="1">
            <a:spLocks noGrp="1"/>
          </p:cNvSpPr>
          <p:nvPr>
            <p:ph type="dt" idx="10"/>
          </p:nvPr>
        </p:nvSpPr>
        <p:spPr>
          <a:xfrm>
            <a:off x="5704464" y="4467103"/>
            <a:ext cx="213359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2D58AC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3"/>
          <p:cNvSpPr txBox="1">
            <a:spLocks noGrp="1"/>
          </p:cNvSpPr>
          <p:nvPr>
            <p:ph type="ftr" idx="11"/>
          </p:nvPr>
        </p:nvSpPr>
        <p:spPr>
          <a:xfrm>
            <a:off x="435894" y="4463859"/>
            <a:ext cx="518790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2D58AC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3"/>
          <p:cNvSpPr txBox="1">
            <a:spLocks noGrp="1"/>
          </p:cNvSpPr>
          <p:nvPr>
            <p:ph type="sldNum" idx="12"/>
          </p:nvPr>
        </p:nvSpPr>
        <p:spPr>
          <a:xfrm>
            <a:off x="7918725" y="4467103"/>
            <a:ext cx="78938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474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 preserve="1">
  <p:cSld name="Two Conte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4"/>
          <p:cNvSpPr/>
          <p:nvPr/>
        </p:nvSpPr>
        <p:spPr>
          <a:xfrm>
            <a:off x="334487" y="454916"/>
            <a:ext cx="8475027" cy="9441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41" name="Google Shape;41;p14"/>
          <p:cNvSpPr txBox="1">
            <a:spLocks noGrp="1"/>
          </p:cNvSpPr>
          <p:nvPr>
            <p:ph type="title"/>
          </p:nvPr>
        </p:nvSpPr>
        <p:spPr>
          <a:xfrm>
            <a:off x="435895" y="547244"/>
            <a:ext cx="8272212" cy="741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4"/>
          <p:cNvSpPr txBox="1">
            <a:spLocks noGrp="1"/>
          </p:cNvSpPr>
          <p:nvPr>
            <p:ph type="body" idx="1"/>
          </p:nvPr>
        </p:nvSpPr>
        <p:spPr>
          <a:xfrm>
            <a:off x="435895" y="1671003"/>
            <a:ext cx="4066793" cy="2724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342900" lvl="0" indent="-250317" algn="l">
              <a:spcBef>
                <a:spcPts val="270"/>
              </a:spcBef>
              <a:spcAft>
                <a:spcPts val="0"/>
              </a:spcAft>
              <a:buSzPts val="1656"/>
              <a:buChar char="◼"/>
              <a:defRPr/>
            </a:lvl1pPr>
            <a:lvl2pPr marL="685800" lvl="1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2pPr>
            <a:lvl3pPr marL="1028700" lvl="2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3pPr>
            <a:lvl4pPr marL="1371600" lvl="3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4pPr>
            <a:lvl5pPr marL="1714500" lvl="4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5pPr>
            <a:lvl6pPr marL="2057400" lvl="5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6pPr>
            <a:lvl7pPr marL="2400300" lvl="6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7pPr>
            <a:lvl8pPr marL="2743200" lvl="7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8pPr>
            <a:lvl9pPr marL="3086100" lvl="8" indent="-250317" algn="l">
              <a:spcBef>
                <a:spcPts val="450"/>
              </a:spcBef>
              <a:spcAft>
                <a:spcPts val="45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43" name="Google Shape;43;p14"/>
          <p:cNvSpPr txBox="1">
            <a:spLocks noGrp="1"/>
          </p:cNvSpPr>
          <p:nvPr>
            <p:ph type="body" idx="2"/>
          </p:nvPr>
        </p:nvSpPr>
        <p:spPr>
          <a:xfrm>
            <a:off x="4641313" y="1671003"/>
            <a:ext cx="4066794" cy="2724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342900" lvl="0" indent="-250317" algn="l">
              <a:spcBef>
                <a:spcPts val="270"/>
              </a:spcBef>
              <a:spcAft>
                <a:spcPts val="0"/>
              </a:spcAft>
              <a:buSzPts val="1656"/>
              <a:buChar char="◼"/>
              <a:defRPr/>
            </a:lvl1pPr>
            <a:lvl2pPr marL="685800" lvl="1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2pPr>
            <a:lvl3pPr marL="1028700" lvl="2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3pPr>
            <a:lvl4pPr marL="1371600" lvl="3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4pPr>
            <a:lvl5pPr marL="1714500" lvl="4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5pPr>
            <a:lvl6pPr marL="2057400" lvl="5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6pPr>
            <a:lvl7pPr marL="2400300" lvl="6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7pPr>
            <a:lvl8pPr marL="2743200" lvl="7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8pPr>
            <a:lvl9pPr marL="3086100" lvl="8" indent="-250317" algn="l">
              <a:spcBef>
                <a:spcPts val="450"/>
              </a:spcBef>
              <a:spcAft>
                <a:spcPts val="45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44" name="Google Shape;44;p14"/>
          <p:cNvSpPr txBox="1">
            <a:spLocks noGrp="1"/>
          </p:cNvSpPr>
          <p:nvPr>
            <p:ph type="dt" idx="10"/>
          </p:nvPr>
        </p:nvSpPr>
        <p:spPr>
          <a:xfrm>
            <a:off x="5704464" y="4467103"/>
            <a:ext cx="213359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4"/>
          <p:cNvSpPr txBox="1">
            <a:spLocks noGrp="1"/>
          </p:cNvSpPr>
          <p:nvPr>
            <p:ph type="ftr" idx="11"/>
          </p:nvPr>
        </p:nvSpPr>
        <p:spPr>
          <a:xfrm>
            <a:off x="435894" y="4463859"/>
            <a:ext cx="518790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4"/>
          <p:cNvSpPr txBox="1">
            <a:spLocks noGrp="1"/>
          </p:cNvSpPr>
          <p:nvPr>
            <p:ph type="sldNum" idx="12"/>
          </p:nvPr>
        </p:nvSpPr>
        <p:spPr>
          <a:xfrm>
            <a:off x="7918725" y="4467103"/>
            <a:ext cx="78938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61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 preserve="1">
  <p:cSld name="Comparison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5"/>
          <p:cNvSpPr/>
          <p:nvPr/>
        </p:nvSpPr>
        <p:spPr>
          <a:xfrm>
            <a:off x="334487" y="454916"/>
            <a:ext cx="8475027" cy="9441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49" name="Google Shape;49;p15"/>
          <p:cNvSpPr txBox="1">
            <a:spLocks noGrp="1"/>
          </p:cNvSpPr>
          <p:nvPr>
            <p:ph type="title"/>
          </p:nvPr>
        </p:nvSpPr>
        <p:spPr>
          <a:xfrm>
            <a:off x="435895" y="547244"/>
            <a:ext cx="8272212" cy="741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5"/>
          <p:cNvSpPr txBox="1">
            <a:spLocks noGrp="1"/>
          </p:cNvSpPr>
          <p:nvPr>
            <p:ph type="body" idx="1"/>
          </p:nvPr>
        </p:nvSpPr>
        <p:spPr>
          <a:xfrm>
            <a:off x="665415" y="1688169"/>
            <a:ext cx="3815306" cy="402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342900" lvl="0" indent="-171450" algn="l">
              <a:spcBef>
                <a:spcPts val="330"/>
              </a:spcBef>
              <a:spcAft>
                <a:spcPts val="0"/>
              </a:spcAft>
              <a:buSzPts val="2024"/>
              <a:buNone/>
              <a:defRPr sz="1650" b="0">
                <a:solidFill>
                  <a:schemeClr val="accent2"/>
                </a:solidFill>
              </a:defRPr>
            </a:lvl1pPr>
            <a:lvl2pPr marL="685800" lvl="1" indent="-171450" algn="l">
              <a:spcBef>
                <a:spcPts val="450"/>
              </a:spcBef>
              <a:spcAft>
                <a:spcPts val="0"/>
              </a:spcAft>
              <a:buSzPts val="1840"/>
              <a:buNone/>
              <a:defRPr sz="1500" b="1"/>
            </a:lvl2pPr>
            <a:lvl3pPr marL="1028700" lvl="2" indent="-171450" algn="l">
              <a:spcBef>
                <a:spcPts val="450"/>
              </a:spcBef>
              <a:spcAft>
                <a:spcPts val="0"/>
              </a:spcAft>
              <a:buSzPts val="1656"/>
              <a:buNone/>
              <a:defRPr sz="1350" b="1"/>
            </a:lvl3pPr>
            <a:lvl4pPr marL="1371600" lvl="3" indent="-171450" algn="l">
              <a:spcBef>
                <a:spcPts val="450"/>
              </a:spcBef>
              <a:spcAft>
                <a:spcPts val="0"/>
              </a:spcAft>
              <a:buSzPts val="1472"/>
              <a:buNone/>
              <a:defRPr sz="1200" b="1"/>
            </a:lvl4pPr>
            <a:lvl5pPr marL="1714500" lvl="4" indent="-171450" algn="l">
              <a:spcBef>
                <a:spcPts val="450"/>
              </a:spcBef>
              <a:spcAft>
                <a:spcPts val="0"/>
              </a:spcAft>
              <a:buSzPts val="1472"/>
              <a:buNone/>
              <a:defRPr sz="1200" b="1"/>
            </a:lvl5pPr>
            <a:lvl6pPr marL="2057400" lvl="5" indent="-171450" algn="l">
              <a:spcBef>
                <a:spcPts val="450"/>
              </a:spcBef>
              <a:spcAft>
                <a:spcPts val="0"/>
              </a:spcAft>
              <a:buSzPts val="1472"/>
              <a:buNone/>
              <a:defRPr sz="1200" b="1"/>
            </a:lvl6pPr>
            <a:lvl7pPr marL="2400300" lvl="6" indent="-171450" algn="l">
              <a:spcBef>
                <a:spcPts val="450"/>
              </a:spcBef>
              <a:spcAft>
                <a:spcPts val="0"/>
              </a:spcAft>
              <a:buSzPts val="1472"/>
              <a:buNone/>
              <a:defRPr sz="1200" b="1"/>
            </a:lvl7pPr>
            <a:lvl8pPr marL="2743200" lvl="7" indent="-171450" algn="l">
              <a:spcBef>
                <a:spcPts val="450"/>
              </a:spcBef>
              <a:spcAft>
                <a:spcPts val="0"/>
              </a:spcAft>
              <a:buSzPts val="1472"/>
              <a:buNone/>
              <a:defRPr sz="1200" b="1"/>
            </a:lvl8pPr>
            <a:lvl9pPr marL="3086100" lvl="8" indent="-171450" algn="l">
              <a:spcBef>
                <a:spcPts val="450"/>
              </a:spcBef>
              <a:spcAft>
                <a:spcPts val="450"/>
              </a:spcAft>
              <a:buSzPts val="1472"/>
              <a:buNone/>
              <a:defRPr sz="1200" b="1"/>
            </a:lvl9pPr>
          </a:lstStyle>
          <a:p>
            <a:endParaRPr/>
          </a:p>
        </p:txBody>
      </p:sp>
      <p:sp>
        <p:nvSpPr>
          <p:cNvPr id="51" name="Google Shape;51;p15"/>
          <p:cNvSpPr txBox="1">
            <a:spLocks noGrp="1"/>
          </p:cNvSpPr>
          <p:nvPr>
            <p:ph type="body" idx="2"/>
          </p:nvPr>
        </p:nvSpPr>
        <p:spPr>
          <a:xfrm>
            <a:off x="435896" y="2194540"/>
            <a:ext cx="4044825" cy="2201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0317" algn="l">
              <a:spcBef>
                <a:spcPts val="270"/>
              </a:spcBef>
              <a:spcAft>
                <a:spcPts val="0"/>
              </a:spcAft>
              <a:buSzPts val="1656"/>
              <a:buChar char="◼"/>
              <a:defRPr/>
            </a:lvl1pPr>
            <a:lvl2pPr marL="685800" lvl="1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2pPr>
            <a:lvl3pPr marL="1028700" lvl="2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3pPr>
            <a:lvl4pPr marL="1371600" lvl="3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4pPr>
            <a:lvl5pPr marL="1714500" lvl="4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5pPr>
            <a:lvl6pPr marL="2057400" lvl="5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6pPr>
            <a:lvl7pPr marL="2400300" lvl="6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7pPr>
            <a:lvl8pPr marL="2743200" lvl="7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8pPr>
            <a:lvl9pPr marL="3086100" lvl="8" indent="-250317" algn="l">
              <a:spcBef>
                <a:spcPts val="450"/>
              </a:spcBef>
              <a:spcAft>
                <a:spcPts val="45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52" name="Google Shape;52;p15"/>
          <p:cNvSpPr txBox="1">
            <a:spLocks noGrp="1"/>
          </p:cNvSpPr>
          <p:nvPr>
            <p:ph type="body" idx="3"/>
          </p:nvPr>
        </p:nvSpPr>
        <p:spPr>
          <a:xfrm>
            <a:off x="4892802" y="1688169"/>
            <a:ext cx="3815305" cy="415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342900" lvl="0" indent="-171450" algn="l">
              <a:spcBef>
                <a:spcPts val="330"/>
              </a:spcBef>
              <a:spcAft>
                <a:spcPts val="0"/>
              </a:spcAft>
              <a:buSzPts val="2024"/>
              <a:buNone/>
              <a:defRPr sz="1650" b="0">
                <a:solidFill>
                  <a:schemeClr val="accent2"/>
                </a:solidFill>
              </a:defRPr>
            </a:lvl1pPr>
            <a:lvl2pPr marL="685800" lvl="1" indent="-171450" algn="l">
              <a:spcBef>
                <a:spcPts val="450"/>
              </a:spcBef>
              <a:spcAft>
                <a:spcPts val="0"/>
              </a:spcAft>
              <a:buSzPts val="1840"/>
              <a:buNone/>
              <a:defRPr sz="1500" b="1"/>
            </a:lvl2pPr>
            <a:lvl3pPr marL="1028700" lvl="2" indent="-171450" algn="l">
              <a:spcBef>
                <a:spcPts val="450"/>
              </a:spcBef>
              <a:spcAft>
                <a:spcPts val="0"/>
              </a:spcAft>
              <a:buSzPts val="1656"/>
              <a:buNone/>
              <a:defRPr sz="1350" b="1"/>
            </a:lvl3pPr>
            <a:lvl4pPr marL="1371600" lvl="3" indent="-171450" algn="l">
              <a:spcBef>
                <a:spcPts val="450"/>
              </a:spcBef>
              <a:spcAft>
                <a:spcPts val="0"/>
              </a:spcAft>
              <a:buSzPts val="1472"/>
              <a:buNone/>
              <a:defRPr sz="1200" b="1"/>
            </a:lvl4pPr>
            <a:lvl5pPr marL="1714500" lvl="4" indent="-171450" algn="l">
              <a:spcBef>
                <a:spcPts val="450"/>
              </a:spcBef>
              <a:spcAft>
                <a:spcPts val="0"/>
              </a:spcAft>
              <a:buSzPts val="1472"/>
              <a:buNone/>
              <a:defRPr sz="1200" b="1"/>
            </a:lvl5pPr>
            <a:lvl6pPr marL="2057400" lvl="5" indent="-171450" algn="l">
              <a:spcBef>
                <a:spcPts val="450"/>
              </a:spcBef>
              <a:spcAft>
                <a:spcPts val="0"/>
              </a:spcAft>
              <a:buSzPts val="1472"/>
              <a:buNone/>
              <a:defRPr sz="1200" b="1"/>
            </a:lvl6pPr>
            <a:lvl7pPr marL="2400300" lvl="6" indent="-171450" algn="l">
              <a:spcBef>
                <a:spcPts val="450"/>
              </a:spcBef>
              <a:spcAft>
                <a:spcPts val="0"/>
              </a:spcAft>
              <a:buSzPts val="1472"/>
              <a:buNone/>
              <a:defRPr sz="1200" b="1"/>
            </a:lvl7pPr>
            <a:lvl8pPr marL="2743200" lvl="7" indent="-171450" algn="l">
              <a:spcBef>
                <a:spcPts val="450"/>
              </a:spcBef>
              <a:spcAft>
                <a:spcPts val="0"/>
              </a:spcAft>
              <a:buSzPts val="1472"/>
              <a:buNone/>
              <a:defRPr sz="1200" b="1"/>
            </a:lvl8pPr>
            <a:lvl9pPr marL="3086100" lvl="8" indent="-171450" algn="l">
              <a:spcBef>
                <a:spcPts val="450"/>
              </a:spcBef>
              <a:spcAft>
                <a:spcPts val="450"/>
              </a:spcAft>
              <a:buSzPts val="1472"/>
              <a:buNone/>
              <a:defRPr sz="1200" b="1"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body" idx="4"/>
          </p:nvPr>
        </p:nvSpPr>
        <p:spPr>
          <a:xfrm>
            <a:off x="4663282" y="2194540"/>
            <a:ext cx="4044825" cy="2201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0317" algn="l">
              <a:spcBef>
                <a:spcPts val="270"/>
              </a:spcBef>
              <a:spcAft>
                <a:spcPts val="0"/>
              </a:spcAft>
              <a:buSzPts val="1656"/>
              <a:buChar char="◼"/>
              <a:defRPr/>
            </a:lvl1pPr>
            <a:lvl2pPr marL="685800" lvl="1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2pPr>
            <a:lvl3pPr marL="1028700" lvl="2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3pPr>
            <a:lvl4pPr marL="1371600" lvl="3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4pPr>
            <a:lvl5pPr marL="1714500" lvl="4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5pPr>
            <a:lvl6pPr marL="2057400" lvl="5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6pPr>
            <a:lvl7pPr marL="2400300" lvl="6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7pPr>
            <a:lvl8pPr marL="2743200" lvl="7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/>
            </a:lvl8pPr>
            <a:lvl9pPr marL="3086100" lvl="8" indent="-250317" algn="l">
              <a:spcBef>
                <a:spcPts val="450"/>
              </a:spcBef>
              <a:spcAft>
                <a:spcPts val="45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54" name="Google Shape;54;p15"/>
          <p:cNvSpPr txBox="1">
            <a:spLocks noGrp="1"/>
          </p:cNvSpPr>
          <p:nvPr>
            <p:ph type="dt" idx="10"/>
          </p:nvPr>
        </p:nvSpPr>
        <p:spPr>
          <a:xfrm>
            <a:off x="5704464" y="4467103"/>
            <a:ext cx="213359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5"/>
          <p:cNvSpPr txBox="1">
            <a:spLocks noGrp="1"/>
          </p:cNvSpPr>
          <p:nvPr>
            <p:ph type="ftr" idx="11"/>
          </p:nvPr>
        </p:nvSpPr>
        <p:spPr>
          <a:xfrm>
            <a:off x="435894" y="4463859"/>
            <a:ext cx="518790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sldNum" idx="12"/>
          </p:nvPr>
        </p:nvSpPr>
        <p:spPr>
          <a:xfrm>
            <a:off x="7918725" y="4467103"/>
            <a:ext cx="78938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031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 preserve="1">
  <p:cSld name="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>
            <a:spLocks noGrp="1"/>
          </p:cNvSpPr>
          <p:nvPr>
            <p:ph type="dt" idx="10"/>
          </p:nvPr>
        </p:nvSpPr>
        <p:spPr>
          <a:xfrm>
            <a:off x="5704464" y="4467103"/>
            <a:ext cx="213359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ftr" idx="11"/>
          </p:nvPr>
        </p:nvSpPr>
        <p:spPr>
          <a:xfrm>
            <a:off x="435894" y="4463859"/>
            <a:ext cx="518790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sldNum" idx="12"/>
          </p:nvPr>
        </p:nvSpPr>
        <p:spPr>
          <a:xfrm>
            <a:off x="7918725" y="4467103"/>
            <a:ext cx="78938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1" name="Google Shape;61;p16"/>
          <p:cNvSpPr/>
          <p:nvPr/>
        </p:nvSpPr>
        <p:spPr>
          <a:xfrm>
            <a:off x="330512" y="454916"/>
            <a:ext cx="8475027" cy="9441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62" name="Google Shape;62;p16"/>
          <p:cNvSpPr txBox="1">
            <a:spLocks noGrp="1"/>
          </p:cNvSpPr>
          <p:nvPr>
            <p:ph type="title"/>
          </p:nvPr>
        </p:nvSpPr>
        <p:spPr>
          <a:xfrm>
            <a:off x="431921" y="547244"/>
            <a:ext cx="8272212" cy="741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5955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 preserve="1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7"/>
          <p:cNvSpPr txBox="1">
            <a:spLocks noGrp="1"/>
          </p:cNvSpPr>
          <p:nvPr>
            <p:ph type="dt" idx="10"/>
          </p:nvPr>
        </p:nvSpPr>
        <p:spPr>
          <a:xfrm>
            <a:off x="5704464" y="4467103"/>
            <a:ext cx="213359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ftr" idx="11"/>
          </p:nvPr>
        </p:nvSpPr>
        <p:spPr>
          <a:xfrm>
            <a:off x="435894" y="4463859"/>
            <a:ext cx="518790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sldNum" idx="12"/>
          </p:nvPr>
        </p:nvSpPr>
        <p:spPr>
          <a:xfrm>
            <a:off x="7918725" y="4467103"/>
            <a:ext cx="78938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 preserve="1">
  <p:cSld name="Content with Capti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8"/>
          <p:cNvSpPr/>
          <p:nvPr/>
        </p:nvSpPr>
        <p:spPr>
          <a:xfrm>
            <a:off x="335863" y="3856480"/>
            <a:ext cx="8473650" cy="956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69" name="Google Shape;69;p18"/>
          <p:cNvSpPr txBox="1">
            <a:spLocks noGrp="1"/>
          </p:cNvSpPr>
          <p:nvPr>
            <p:ph type="title"/>
          </p:nvPr>
        </p:nvSpPr>
        <p:spPr>
          <a:xfrm>
            <a:off x="435894" y="3946722"/>
            <a:ext cx="3682084" cy="517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D58AC"/>
              </a:buClr>
              <a:buSzPts val="2000"/>
              <a:buFont typeface="Gill Sans"/>
              <a:buNone/>
              <a:defRPr sz="1500" b="0">
                <a:solidFill>
                  <a:srgbClr val="2D58AC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body" idx="1"/>
          </p:nvPr>
        </p:nvSpPr>
        <p:spPr>
          <a:xfrm>
            <a:off x="335862" y="450900"/>
            <a:ext cx="8469630" cy="315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342900" lvl="0" indent="-259080" algn="l">
              <a:spcBef>
                <a:spcPts val="300"/>
              </a:spcBef>
              <a:spcAft>
                <a:spcPts val="0"/>
              </a:spcAft>
              <a:buSzPts val="1840"/>
              <a:buChar char="◼"/>
              <a:defRPr sz="1500">
                <a:solidFill>
                  <a:schemeClr val="dk2"/>
                </a:solidFill>
              </a:defRPr>
            </a:lvl1pPr>
            <a:lvl2pPr marL="685800" lvl="1" indent="-250317" algn="l">
              <a:spcBef>
                <a:spcPts val="450"/>
              </a:spcBef>
              <a:spcAft>
                <a:spcPts val="0"/>
              </a:spcAft>
              <a:buSzPts val="1656"/>
              <a:buChar char="◼"/>
              <a:defRPr sz="1350">
                <a:solidFill>
                  <a:schemeClr val="dk2"/>
                </a:solidFill>
              </a:defRPr>
            </a:lvl2pPr>
            <a:lvl3pPr marL="1028700" lvl="2" indent="-241554" algn="l">
              <a:spcBef>
                <a:spcPts val="450"/>
              </a:spcBef>
              <a:spcAft>
                <a:spcPts val="0"/>
              </a:spcAft>
              <a:buSzPts val="1472"/>
              <a:buChar char="◼"/>
              <a:defRPr sz="1200">
                <a:solidFill>
                  <a:schemeClr val="dk2"/>
                </a:solidFill>
              </a:defRPr>
            </a:lvl3pPr>
            <a:lvl4pPr marL="1371600" lvl="3" indent="-232791" algn="l">
              <a:spcBef>
                <a:spcPts val="450"/>
              </a:spcBef>
              <a:spcAft>
                <a:spcPts val="0"/>
              </a:spcAft>
              <a:buSzPts val="1288"/>
              <a:buChar char="◼"/>
              <a:defRPr sz="1050">
                <a:solidFill>
                  <a:schemeClr val="dk2"/>
                </a:solidFill>
              </a:defRPr>
            </a:lvl4pPr>
            <a:lvl5pPr marL="1714500" lvl="4" indent="-232791" algn="l">
              <a:spcBef>
                <a:spcPts val="450"/>
              </a:spcBef>
              <a:spcAft>
                <a:spcPts val="0"/>
              </a:spcAft>
              <a:buSzPts val="1288"/>
              <a:buChar char="◼"/>
              <a:defRPr sz="1050">
                <a:solidFill>
                  <a:schemeClr val="dk2"/>
                </a:solidFill>
              </a:defRPr>
            </a:lvl5pPr>
            <a:lvl6pPr marL="2057400" lvl="5" indent="-232791" algn="l">
              <a:spcBef>
                <a:spcPts val="450"/>
              </a:spcBef>
              <a:spcAft>
                <a:spcPts val="0"/>
              </a:spcAft>
              <a:buSzPts val="1288"/>
              <a:buChar char="◼"/>
              <a:defRPr sz="1050">
                <a:solidFill>
                  <a:schemeClr val="dk2"/>
                </a:solidFill>
              </a:defRPr>
            </a:lvl6pPr>
            <a:lvl7pPr marL="2400300" lvl="6" indent="-232791" algn="l">
              <a:spcBef>
                <a:spcPts val="450"/>
              </a:spcBef>
              <a:spcAft>
                <a:spcPts val="0"/>
              </a:spcAft>
              <a:buSzPts val="1288"/>
              <a:buChar char="◼"/>
              <a:defRPr sz="1050">
                <a:solidFill>
                  <a:schemeClr val="dk2"/>
                </a:solidFill>
              </a:defRPr>
            </a:lvl7pPr>
            <a:lvl8pPr marL="2743200" lvl="7" indent="-232791" algn="l">
              <a:spcBef>
                <a:spcPts val="450"/>
              </a:spcBef>
              <a:spcAft>
                <a:spcPts val="0"/>
              </a:spcAft>
              <a:buSzPts val="1288"/>
              <a:buChar char="◼"/>
              <a:defRPr sz="1050">
                <a:solidFill>
                  <a:schemeClr val="dk2"/>
                </a:solidFill>
              </a:defRPr>
            </a:lvl8pPr>
            <a:lvl9pPr marL="3086100" lvl="8" indent="-232791" algn="l">
              <a:spcBef>
                <a:spcPts val="450"/>
              </a:spcBef>
              <a:spcAft>
                <a:spcPts val="450"/>
              </a:spcAft>
              <a:buSzPts val="1288"/>
              <a:buChar char="◼"/>
              <a:defRPr sz="105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body" idx="2"/>
          </p:nvPr>
        </p:nvSpPr>
        <p:spPr>
          <a:xfrm>
            <a:off x="4305618" y="3946723"/>
            <a:ext cx="4402490" cy="517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342900" lvl="0" indent="-171450" algn="r">
              <a:spcBef>
                <a:spcPts val="165"/>
              </a:spcBef>
              <a:spcAft>
                <a:spcPts val="0"/>
              </a:spcAft>
              <a:buSzPts val="1012"/>
              <a:buNone/>
              <a:defRPr sz="825">
                <a:solidFill>
                  <a:schemeClr val="lt1"/>
                </a:solidFill>
              </a:defRPr>
            </a:lvl1pPr>
            <a:lvl2pPr marL="685800" lvl="1" indent="-171450" algn="l">
              <a:spcBef>
                <a:spcPts val="450"/>
              </a:spcBef>
              <a:spcAft>
                <a:spcPts val="0"/>
              </a:spcAft>
              <a:buSzPts val="1012"/>
              <a:buNone/>
              <a:defRPr sz="825"/>
            </a:lvl2pPr>
            <a:lvl3pPr marL="1028700" lvl="2" indent="-171450" algn="l">
              <a:spcBef>
                <a:spcPts val="450"/>
              </a:spcBef>
              <a:spcAft>
                <a:spcPts val="0"/>
              </a:spcAft>
              <a:buSzPts val="920"/>
              <a:buNone/>
              <a:defRPr sz="750"/>
            </a:lvl3pPr>
            <a:lvl4pPr marL="1371600" lvl="3" indent="-171450" algn="l">
              <a:spcBef>
                <a:spcPts val="450"/>
              </a:spcBef>
              <a:spcAft>
                <a:spcPts val="0"/>
              </a:spcAft>
              <a:buSzPts val="828"/>
              <a:buNone/>
              <a:defRPr sz="675"/>
            </a:lvl4pPr>
            <a:lvl5pPr marL="1714500" lvl="4" indent="-171450" algn="l">
              <a:spcBef>
                <a:spcPts val="450"/>
              </a:spcBef>
              <a:spcAft>
                <a:spcPts val="0"/>
              </a:spcAft>
              <a:buSzPts val="828"/>
              <a:buNone/>
              <a:defRPr sz="675"/>
            </a:lvl5pPr>
            <a:lvl6pPr marL="2057400" lvl="5" indent="-171450" algn="l">
              <a:spcBef>
                <a:spcPts val="450"/>
              </a:spcBef>
              <a:spcAft>
                <a:spcPts val="0"/>
              </a:spcAft>
              <a:buSzPts val="828"/>
              <a:buNone/>
              <a:defRPr sz="675"/>
            </a:lvl6pPr>
            <a:lvl7pPr marL="2400300" lvl="6" indent="-171450" algn="l">
              <a:spcBef>
                <a:spcPts val="450"/>
              </a:spcBef>
              <a:spcAft>
                <a:spcPts val="0"/>
              </a:spcAft>
              <a:buSzPts val="828"/>
              <a:buNone/>
              <a:defRPr sz="675"/>
            </a:lvl7pPr>
            <a:lvl8pPr marL="2743200" lvl="7" indent="-171450" algn="l">
              <a:spcBef>
                <a:spcPts val="450"/>
              </a:spcBef>
              <a:spcAft>
                <a:spcPts val="0"/>
              </a:spcAft>
              <a:buSzPts val="828"/>
              <a:buNone/>
              <a:defRPr sz="675"/>
            </a:lvl8pPr>
            <a:lvl9pPr marL="3086100" lvl="8" indent="-171450" algn="l">
              <a:spcBef>
                <a:spcPts val="450"/>
              </a:spcBef>
              <a:spcAft>
                <a:spcPts val="450"/>
              </a:spcAft>
              <a:buSzPts val="828"/>
              <a:buNone/>
              <a:defRPr sz="675"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dt" idx="10"/>
          </p:nvPr>
        </p:nvSpPr>
        <p:spPr>
          <a:xfrm>
            <a:off x="5704464" y="4467103"/>
            <a:ext cx="213359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2D58AC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ftr" idx="11"/>
          </p:nvPr>
        </p:nvSpPr>
        <p:spPr>
          <a:xfrm>
            <a:off x="435894" y="4463859"/>
            <a:ext cx="518790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2D58AC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8"/>
          <p:cNvSpPr txBox="1">
            <a:spLocks noGrp="1"/>
          </p:cNvSpPr>
          <p:nvPr>
            <p:ph type="sldNum" idx="12"/>
          </p:nvPr>
        </p:nvSpPr>
        <p:spPr>
          <a:xfrm>
            <a:off x="7918725" y="4467103"/>
            <a:ext cx="78938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75">
                <a:solidFill>
                  <a:srgbClr val="2D58AC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886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 preserve="1">
  <p:cSld name="Picture with Caption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9"/>
          <p:cNvSpPr txBox="1">
            <a:spLocks noGrp="1"/>
          </p:cNvSpPr>
          <p:nvPr>
            <p:ph type="title"/>
          </p:nvPr>
        </p:nvSpPr>
        <p:spPr>
          <a:xfrm>
            <a:off x="435895" y="3520042"/>
            <a:ext cx="8272212" cy="425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Gill Sans"/>
              <a:buNone/>
              <a:defRPr sz="1800" b="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>
            <a:spLocks noGrp="1"/>
          </p:cNvSpPr>
          <p:nvPr>
            <p:ph type="pic" idx="2"/>
          </p:nvPr>
        </p:nvSpPr>
        <p:spPr>
          <a:xfrm>
            <a:off x="335863" y="449794"/>
            <a:ext cx="8468144" cy="2667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ctr" rtl="0">
              <a:spcBef>
                <a:spcPts val="240"/>
              </a:spcBef>
              <a:spcAft>
                <a:spcPts val="0"/>
              </a:spcAft>
              <a:buClr>
                <a:schemeClr val="accent2"/>
              </a:buClr>
              <a:buSzPts val="1472"/>
              <a:buFont typeface="Noto Sans Symbols"/>
              <a:buNone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450"/>
              </a:spcBef>
              <a:spcAft>
                <a:spcPts val="0"/>
              </a:spcAft>
              <a:buClr>
                <a:schemeClr val="accent2"/>
              </a:buClr>
              <a:buSzPts val="1472"/>
              <a:buFont typeface="Noto Sans Symbols"/>
              <a:buNone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450"/>
              </a:spcBef>
              <a:spcAft>
                <a:spcPts val="0"/>
              </a:spcAft>
              <a:buClr>
                <a:schemeClr val="accent2"/>
              </a:buClr>
              <a:buSzPts val="1472"/>
              <a:buFont typeface="Noto Sans Symbols"/>
              <a:buNone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450"/>
              </a:spcBef>
              <a:spcAft>
                <a:spcPts val="0"/>
              </a:spcAft>
              <a:buClr>
                <a:schemeClr val="accent2"/>
              </a:buClr>
              <a:buSzPts val="1472"/>
              <a:buFont typeface="Noto Sans Symbols"/>
              <a:buNone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450"/>
              </a:spcBef>
              <a:spcAft>
                <a:spcPts val="0"/>
              </a:spcAft>
              <a:buClr>
                <a:schemeClr val="accent2"/>
              </a:buClr>
              <a:buSzPts val="1472"/>
              <a:buFont typeface="Noto Sans Symbols"/>
              <a:buNone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50"/>
              </a:spcBef>
              <a:spcAft>
                <a:spcPts val="0"/>
              </a:spcAft>
              <a:buClr>
                <a:schemeClr val="accent2"/>
              </a:buClr>
              <a:buSzPts val="1472"/>
              <a:buFont typeface="Noto Sans Symbols"/>
              <a:buNone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50"/>
              </a:spcBef>
              <a:spcAft>
                <a:spcPts val="0"/>
              </a:spcAft>
              <a:buClr>
                <a:schemeClr val="accent2"/>
              </a:buClr>
              <a:buSzPts val="1472"/>
              <a:buFont typeface="Noto Sans Symbols"/>
              <a:buNone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50"/>
              </a:spcBef>
              <a:spcAft>
                <a:spcPts val="0"/>
              </a:spcAft>
              <a:buClr>
                <a:schemeClr val="accent2"/>
              </a:buClr>
              <a:buSzPts val="1472"/>
              <a:buFont typeface="Noto Sans Symbols"/>
              <a:buNone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50"/>
              </a:spcBef>
              <a:spcAft>
                <a:spcPts val="450"/>
              </a:spcAft>
              <a:buClr>
                <a:schemeClr val="accent2"/>
              </a:buClr>
              <a:buSzPts val="1472"/>
              <a:buFont typeface="Noto Sans Symbols"/>
              <a:buNone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body" idx="1"/>
          </p:nvPr>
        </p:nvSpPr>
        <p:spPr>
          <a:xfrm>
            <a:off x="435894" y="3945096"/>
            <a:ext cx="8272213" cy="449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342900" lvl="0" indent="-171450" algn="l">
              <a:spcBef>
                <a:spcPts val="180"/>
              </a:spcBef>
              <a:spcAft>
                <a:spcPts val="0"/>
              </a:spcAft>
              <a:buSzPts val="1104"/>
              <a:buNone/>
              <a:defRPr sz="900"/>
            </a:lvl1pPr>
            <a:lvl2pPr marL="685800" lvl="1" indent="-171450" algn="l">
              <a:spcBef>
                <a:spcPts val="450"/>
              </a:spcBef>
              <a:spcAft>
                <a:spcPts val="0"/>
              </a:spcAft>
              <a:buSzPts val="1104"/>
              <a:buNone/>
              <a:defRPr sz="900"/>
            </a:lvl2pPr>
            <a:lvl3pPr marL="1028700" lvl="2" indent="-171450" algn="l">
              <a:spcBef>
                <a:spcPts val="450"/>
              </a:spcBef>
              <a:spcAft>
                <a:spcPts val="0"/>
              </a:spcAft>
              <a:buSzPts val="920"/>
              <a:buNone/>
              <a:defRPr sz="750"/>
            </a:lvl3pPr>
            <a:lvl4pPr marL="1371600" lvl="3" indent="-171450" algn="l">
              <a:spcBef>
                <a:spcPts val="450"/>
              </a:spcBef>
              <a:spcAft>
                <a:spcPts val="0"/>
              </a:spcAft>
              <a:buSzPts val="828"/>
              <a:buNone/>
              <a:defRPr sz="675"/>
            </a:lvl4pPr>
            <a:lvl5pPr marL="1714500" lvl="4" indent="-171450" algn="l">
              <a:spcBef>
                <a:spcPts val="450"/>
              </a:spcBef>
              <a:spcAft>
                <a:spcPts val="0"/>
              </a:spcAft>
              <a:buSzPts val="828"/>
              <a:buNone/>
              <a:defRPr sz="675"/>
            </a:lvl5pPr>
            <a:lvl6pPr marL="2057400" lvl="5" indent="-171450" algn="l">
              <a:spcBef>
                <a:spcPts val="450"/>
              </a:spcBef>
              <a:spcAft>
                <a:spcPts val="0"/>
              </a:spcAft>
              <a:buSzPts val="828"/>
              <a:buNone/>
              <a:defRPr sz="675"/>
            </a:lvl6pPr>
            <a:lvl7pPr marL="2400300" lvl="6" indent="-171450" algn="l">
              <a:spcBef>
                <a:spcPts val="450"/>
              </a:spcBef>
              <a:spcAft>
                <a:spcPts val="0"/>
              </a:spcAft>
              <a:buSzPts val="828"/>
              <a:buNone/>
              <a:defRPr sz="675"/>
            </a:lvl7pPr>
            <a:lvl8pPr marL="2743200" lvl="7" indent="-171450" algn="l">
              <a:spcBef>
                <a:spcPts val="450"/>
              </a:spcBef>
              <a:spcAft>
                <a:spcPts val="0"/>
              </a:spcAft>
              <a:buSzPts val="828"/>
              <a:buNone/>
              <a:defRPr sz="675"/>
            </a:lvl8pPr>
            <a:lvl9pPr marL="3086100" lvl="8" indent="-171450" algn="l">
              <a:spcBef>
                <a:spcPts val="450"/>
              </a:spcBef>
              <a:spcAft>
                <a:spcPts val="450"/>
              </a:spcAft>
              <a:buSzPts val="828"/>
              <a:buNone/>
              <a:defRPr sz="675"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dt" idx="10"/>
          </p:nvPr>
        </p:nvSpPr>
        <p:spPr>
          <a:xfrm>
            <a:off x="5704464" y="4467103"/>
            <a:ext cx="213359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9"/>
          <p:cNvSpPr txBox="1">
            <a:spLocks noGrp="1"/>
          </p:cNvSpPr>
          <p:nvPr>
            <p:ph type="ftr" idx="11"/>
          </p:nvPr>
        </p:nvSpPr>
        <p:spPr>
          <a:xfrm>
            <a:off x="435894" y="4463859"/>
            <a:ext cx="518790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9"/>
          <p:cNvSpPr txBox="1">
            <a:spLocks noGrp="1"/>
          </p:cNvSpPr>
          <p:nvPr>
            <p:ph type="sldNum" idx="12"/>
          </p:nvPr>
        </p:nvSpPr>
        <p:spPr>
          <a:xfrm>
            <a:off x="7918725" y="4467103"/>
            <a:ext cx="78938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275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435894" y="528843"/>
            <a:ext cx="8272212" cy="892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Gill Sans"/>
              <a:buNone/>
              <a:defRPr sz="2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435894" y="1752002"/>
            <a:ext cx="8272212" cy="2642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333756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656"/>
              <a:buFont typeface="Noto Sans Symbols"/>
              <a:buChar char="◼"/>
              <a:defRPr sz="18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22072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472"/>
              <a:buFont typeface="Noto Sans Symbols"/>
              <a:buChar char="◼"/>
              <a:defRPr sz="16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10388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288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298703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298704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298704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298704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298703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298703" algn="l" rtl="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dt" idx="10"/>
          </p:nvPr>
        </p:nvSpPr>
        <p:spPr>
          <a:xfrm>
            <a:off x="5704464" y="4467103"/>
            <a:ext cx="213359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675" b="0" i="0" u="none" strike="noStrike" cap="non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ftr" idx="11"/>
          </p:nvPr>
        </p:nvSpPr>
        <p:spPr>
          <a:xfrm>
            <a:off x="435894" y="4463859"/>
            <a:ext cx="518790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75" b="0" i="0" u="none" strike="noStrike" cap="non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7918725" y="4467103"/>
            <a:ext cx="78938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75" b="0" i="0" u="none" strike="noStrike" cap="non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spcBef>
                <a:spcPts val="0"/>
              </a:spcBef>
              <a:buNone/>
              <a:defRPr sz="675" b="0" i="0" u="none" strike="noStrike" cap="non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spcBef>
                <a:spcPts val="0"/>
              </a:spcBef>
              <a:buNone/>
              <a:defRPr sz="675" b="0" i="0" u="none" strike="noStrike" cap="non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spcBef>
                <a:spcPts val="0"/>
              </a:spcBef>
              <a:buNone/>
              <a:defRPr sz="675" b="0" i="0" u="none" strike="noStrike" cap="non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spcBef>
                <a:spcPts val="0"/>
              </a:spcBef>
              <a:buNone/>
              <a:defRPr sz="675" b="0" i="0" u="none" strike="noStrike" cap="non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spcBef>
                <a:spcPts val="0"/>
              </a:spcBef>
              <a:buNone/>
              <a:defRPr sz="675" b="0" i="0" u="none" strike="noStrike" cap="non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spcBef>
                <a:spcPts val="0"/>
              </a:spcBef>
              <a:buNone/>
              <a:defRPr sz="675" b="0" i="0" u="none" strike="noStrike" cap="non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spcBef>
                <a:spcPts val="0"/>
              </a:spcBef>
              <a:buNone/>
              <a:defRPr sz="675" b="0" i="0" u="none" strike="noStrike" cap="non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spcBef>
                <a:spcPts val="0"/>
              </a:spcBef>
              <a:buNone/>
              <a:defRPr sz="675" b="0" i="0" u="none" strike="noStrike" cap="none">
                <a:solidFill>
                  <a:schemeClr val="accent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Google Shape;15;p10"/>
          <p:cNvSpPr/>
          <p:nvPr/>
        </p:nvSpPr>
        <p:spPr>
          <a:xfrm>
            <a:off x="334901" y="342900"/>
            <a:ext cx="2777490" cy="71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16" name="Google Shape;16;p10"/>
          <p:cNvSpPr/>
          <p:nvPr/>
        </p:nvSpPr>
        <p:spPr>
          <a:xfrm>
            <a:off x="6031610" y="340232"/>
            <a:ext cx="2777490" cy="7391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  <p:sp>
        <p:nvSpPr>
          <p:cNvPr id="17" name="Google Shape;17;p10"/>
          <p:cNvSpPr/>
          <p:nvPr/>
        </p:nvSpPr>
        <p:spPr>
          <a:xfrm>
            <a:off x="3181373" y="342900"/>
            <a:ext cx="2777490" cy="685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/>
          </a:p>
        </p:txBody>
      </p:sp>
    </p:spTree>
    <p:extLst>
      <p:ext uri="{BB962C8B-B14F-4D97-AF65-F5344CB8AC3E}">
        <p14:creationId xmlns:p14="http://schemas.microsoft.com/office/powerpoint/2010/main" val="425127861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1" r:id="rId12"/>
    <p:sldLayoutId id="2147483660" r:id="rId13"/>
    <p:sldLayoutId id="2147483662" r:id="rId14"/>
    <p:sldLayoutId id="2147483664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6" r:id="rId22"/>
    <p:sldLayoutId id="2147483677" r:id="rId2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"/>
          <p:cNvSpPr txBox="1">
            <a:spLocks noGrp="1"/>
          </p:cNvSpPr>
          <p:nvPr>
            <p:ph type="title"/>
          </p:nvPr>
        </p:nvSpPr>
        <p:spPr>
          <a:xfrm>
            <a:off x="341302" y="2692836"/>
            <a:ext cx="8272211" cy="1123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b" anchorCtr="0">
            <a:normAutofit/>
          </a:bodyPr>
          <a:lstStyle/>
          <a:p>
            <a:r>
              <a:rPr lang="en-US" sz="4000" dirty="0"/>
              <a:t>Elevator Pitches</a:t>
            </a:r>
            <a:endParaRPr sz="4000" dirty="0"/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100A51A0-9FCD-DF4F-925A-9E4950E9F0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2921" y="582659"/>
            <a:ext cx="2593340" cy="46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617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BC131-2368-3043-B21C-22A2899CE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Elevator Pitches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EF21DB-242A-0943-99AA-EC01412DD7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378460" indent="-285750">
              <a:buClr>
                <a:srgbClr val="002060"/>
              </a:buClr>
              <a:buFont typeface="Wingdings" charset="0"/>
              <a:buChar char="§"/>
            </a:pPr>
            <a:r>
              <a:rPr lang="en-US" dirty="0"/>
              <a:t>Summary of who you are, what you do, why you are passionate about finance and industry/coverage</a:t>
            </a:r>
          </a:p>
          <a:p>
            <a:pPr marL="378460" indent="-285750">
              <a:buClr>
                <a:srgbClr val="002060"/>
              </a:buClr>
              <a:buFont typeface="Wingdings" charset="0"/>
              <a:buChar char="§"/>
            </a:pPr>
            <a:r>
              <a:rPr lang="en-US" dirty="0"/>
              <a:t>A succinct and persuasive sales pitch</a:t>
            </a:r>
          </a:p>
          <a:p>
            <a:pPr marL="378460" indent="-285750">
              <a:buClr>
                <a:srgbClr val="002060"/>
              </a:buClr>
              <a:buFont typeface="Wingdings" charset="0"/>
              <a:buChar char="§"/>
            </a:pPr>
            <a:r>
              <a:rPr lang="en-US" dirty="0"/>
              <a:t>Needs to be memorable so they remember your name when they come across your resume</a:t>
            </a:r>
          </a:p>
          <a:p>
            <a:pPr marL="378460" indent="-285750">
              <a:buClr>
                <a:srgbClr val="002060"/>
              </a:buClr>
              <a:buFont typeface="Wingdings" charset="0"/>
              <a:buChar char="§"/>
            </a:pPr>
            <a:r>
              <a:rPr lang="en-US" dirty="0"/>
              <a:t>You are pitching yourself</a:t>
            </a:r>
          </a:p>
          <a:p>
            <a:pPr marL="378460" indent="-285750">
              <a:buClr>
                <a:srgbClr val="002060"/>
              </a:buClr>
              <a:buFont typeface="Wingdings" charset="0"/>
              <a:buChar char="§"/>
            </a:pPr>
            <a:r>
              <a:rPr lang="en-US" dirty="0"/>
              <a:t>Tailor your elevator pitch to the specific company</a:t>
            </a:r>
          </a:p>
          <a:p>
            <a:pPr marL="378460" indent="-285750">
              <a:buClr>
                <a:srgbClr val="002060"/>
              </a:buClr>
              <a:buFont typeface="Wingdings" charset="0"/>
              <a:buChar char="§"/>
            </a:pPr>
            <a:r>
              <a:rPr lang="en-US" dirty="0"/>
              <a:t>Timing</a:t>
            </a:r>
          </a:p>
          <a:p>
            <a:pPr lvl="1" indent="-250190">
              <a:buClr>
                <a:srgbClr val="002060"/>
              </a:buClr>
              <a:buFont typeface="Wingdings" charset="0"/>
              <a:buChar char="§"/>
            </a:pPr>
            <a:r>
              <a:rPr lang="en-US" dirty="0"/>
              <a:t>10 seconds – quick introduction</a:t>
            </a:r>
          </a:p>
          <a:p>
            <a:pPr lvl="1" indent="-250190">
              <a:buClr>
                <a:srgbClr val="002060"/>
              </a:buClr>
              <a:buFont typeface="Wingdings" charset="0"/>
              <a:buChar char="§"/>
            </a:pPr>
            <a:r>
              <a:rPr lang="en-US" dirty="0"/>
              <a:t>30 seconds – expressing interest, conversational or interview</a:t>
            </a:r>
          </a:p>
          <a:p>
            <a:pPr lvl="1" indent="-250190">
              <a:buClr>
                <a:srgbClr val="002060"/>
              </a:buClr>
              <a:buFont typeface="Wingdings" charset="0"/>
              <a:buChar char="§"/>
            </a:pPr>
            <a:r>
              <a:rPr lang="en-US" dirty="0"/>
              <a:t>2 minutes – interviews &amp; when asked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528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FF9BD-B5BF-4B29-A945-FD258F4D9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070" y="188250"/>
            <a:ext cx="7886700" cy="994172"/>
          </a:xfrm>
        </p:spPr>
        <p:txBody>
          <a:bodyPr>
            <a:normAutofit/>
          </a:bodyPr>
          <a:lstStyle/>
          <a:p>
            <a:r>
              <a:rPr lang="en-US" sz="2625" dirty="0">
                <a:latin typeface="Arial Nova Light" panose="020B0504020202020204" pitchFamily="34" charset="0"/>
              </a:rPr>
              <a:t>How to create your own elevator pitch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D919EFF-507D-48E9-93F7-7A583C9997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6900451"/>
              </p:ext>
            </p:extLst>
          </p:nvPr>
        </p:nvGraphicFramePr>
        <p:xfrm>
          <a:off x="435894" y="1980859"/>
          <a:ext cx="8272463" cy="27586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420E427-2313-4D8E-871C-EFDE7458E1C2}"/>
              </a:ext>
            </a:extLst>
          </p:cNvPr>
          <p:cNvSpPr txBox="1"/>
          <p:nvPr/>
        </p:nvSpPr>
        <p:spPr>
          <a:xfrm>
            <a:off x="804037" y="3214325"/>
            <a:ext cx="14379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050" dirty="0">
                <a:solidFill>
                  <a:prstClr val="black"/>
                </a:solidFill>
                <a:latin typeface="Arial Nova Light" panose="020B0504020202020204" pitchFamily="34" charset="0"/>
              </a:rPr>
              <a:t>Initial Exposure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8EF888-C746-4380-8A74-E9998B5B4DDC}"/>
              </a:ext>
            </a:extLst>
          </p:cNvPr>
          <p:cNvSpPr txBox="1"/>
          <p:nvPr/>
        </p:nvSpPr>
        <p:spPr>
          <a:xfrm>
            <a:off x="2345243" y="2841928"/>
            <a:ext cx="14379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050" dirty="0">
                <a:solidFill>
                  <a:prstClr val="black"/>
                </a:solidFill>
                <a:latin typeface="Arial Nova Light" panose="020B0504020202020204" pitchFamily="34" charset="0"/>
              </a:rPr>
              <a:t>1</a:t>
            </a:r>
            <a:r>
              <a:rPr lang="en-US" sz="1050" baseline="30000" dirty="0">
                <a:solidFill>
                  <a:prstClr val="black"/>
                </a:solidFill>
                <a:latin typeface="Arial Nova Light" panose="020B0504020202020204" pitchFamily="34" charset="0"/>
              </a:rPr>
              <a:t>st</a:t>
            </a:r>
            <a:r>
              <a:rPr lang="en-US" sz="1050" dirty="0">
                <a:solidFill>
                  <a:prstClr val="black"/>
                </a:solidFill>
                <a:latin typeface="Arial Nova Light" panose="020B0504020202020204" pitchFamily="34" charset="0"/>
              </a:rPr>
              <a:t> Job/Position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65F0A4-3806-4DEE-B184-259FE7CAF158}"/>
              </a:ext>
            </a:extLst>
          </p:cNvPr>
          <p:cNvSpPr txBox="1"/>
          <p:nvPr/>
        </p:nvSpPr>
        <p:spPr>
          <a:xfrm>
            <a:off x="3875390" y="2458470"/>
            <a:ext cx="14379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050" dirty="0">
                <a:solidFill>
                  <a:prstClr val="black"/>
                </a:solidFill>
                <a:latin typeface="Arial Nova Light" panose="020B0504020202020204" pitchFamily="34" charset="0"/>
              </a:rPr>
              <a:t>2</a:t>
            </a:r>
            <a:r>
              <a:rPr lang="en-US" sz="1050" baseline="30000" dirty="0">
                <a:solidFill>
                  <a:prstClr val="black"/>
                </a:solidFill>
                <a:latin typeface="Arial Nova Light" panose="020B0504020202020204" pitchFamily="34" charset="0"/>
              </a:rPr>
              <a:t>nd</a:t>
            </a:r>
            <a:r>
              <a:rPr lang="en-US" sz="1050" dirty="0">
                <a:solidFill>
                  <a:prstClr val="black"/>
                </a:solidFill>
                <a:latin typeface="Arial Nova Light" panose="020B0504020202020204" pitchFamily="34" charset="0"/>
              </a:rPr>
              <a:t> Job/Position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EB66A8-0E88-4696-B530-7E906A4E901D}"/>
              </a:ext>
            </a:extLst>
          </p:cNvPr>
          <p:cNvSpPr txBox="1"/>
          <p:nvPr/>
        </p:nvSpPr>
        <p:spPr>
          <a:xfrm>
            <a:off x="5409221" y="2082386"/>
            <a:ext cx="14379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050" dirty="0">
                <a:solidFill>
                  <a:prstClr val="black"/>
                </a:solidFill>
                <a:latin typeface="Arial Nova Light" panose="020B0504020202020204" pitchFamily="34" charset="0"/>
              </a:rPr>
              <a:t>3</a:t>
            </a:r>
            <a:r>
              <a:rPr lang="en-US" sz="1050" baseline="30000" dirty="0">
                <a:solidFill>
                  <a:prstClr val="black"/>
                </a:solidFill>
                <a:latin typeface="Arial Nova Light" panose="020B0504020202020204" pitchFamily="34" charset="0"/>
              </a:rPr>
              <a:t>rd</a:t>
            </a:r>
            <a:r>
              <a:rPr lang="en-US" sz="1050" dirty="0">
                <a:solidFill>
                  <a:prstClr val="black"/>
                </a:solidFill>
                <a:latin typeface="Arial Nova Light" panose="020B0504020202020204" pitchFamily="34" charset="0"/>
              </a:rPr>
              <a:t> Job/Position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0E199D-9140-4C79-8400-58196122EB5B}"/>
              </a:ext>
            </a:extLst>
          </p:cNvPr>
          <p:cNvSpPr txBox="1"/>
          <p:nvPr/>
        </p:nvSpPr>
        <p:spPr>
          <a:xfrm>
            <a:off x="6957802" y="1696486"/>
            <a:ext cx="14379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050" dirty="0">
                <a:solidFill>
                  <a:prstClr val="black"/>
                </a:solidFill>
                <a:latin typeface="Arial Nova Light" panose="020B0504020202020204" pitchFamily="34" charset="0"/>
              </a:rPr>
              <a:t>Target Position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F02B75-127E-4BF0-A633-F4801DF17710}"/>
              </a:ext>
            </a:extLst>
          </p:cNvPr>
          <p:cNvSpPr txBox="1"/>
          <p:nvPr/>
        </p:nvSpPr>
        <p:spPr>
          <a:xfrm>
            <a:off x="238879" y="1313836"/>
            <a:ext cx="648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2400" dirty="0">
                <a:solidFill>
                  <a:prstClr val="black"/>
                </a:solidFill>
                <a:latin typeface="Arial Nova Light" panose="020B0504020202020204" pitchFamily="34" charset="0"/>
              </a:rPr>
              <a:t>1.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51C907C-C128-4184-B0D6-4DEB1297723A}"/>
              </a:ext>
            </a:extLst>
          </p:cNvPr>
          <p:cNvSpPr/>
          <p:nvPr/>
        </p:nvSpPr>
        <p:spPr>
          <a:xfrm>
            <a:off x="563343" y="1418675"/>
            <a:ext cx="2817304" cy="1221252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defRPr/>
            </a:pPr>
            <a:r>
              <a:rPr lang="en-US" sz="1200" u="sng" dirty="0">
                <a:solidFill>
                  <a:srgbClr val="1A3260"/>
                </a:solidFill>
                <a:latin typeface="Arial Nova Light" panose="020B0504020202020204" pitchFamily="34" charset="0"/>
              </a:rPr>
              <a:t>Preferred Skills/Attributes</a:t>
            </a:r>
          </a:p>
          <a:p>
            <a:pPr algn="ctr" defTabSz="342900">
              <a:defRPr/>
            </a:pPr>
            <a:r>
              <a:rPr lang="en-US" sz="1200" u="sng" dirty="0">
                <a:solidFill>
                  <a:srgbClr val="1A3260"/>
                </a:solidFill>
                <a:latin typeface="Arial Nova Light" panose="020B0504020202020204" pitchFamily="34" charset="0"/>
              </a:rPr>
              <a:t>(Target Position)</a:t>
            </a:r>
            <a:endParaRPr lang="en-US" sz="1200" dirty="0">
              <a:solidFill>
                <a:srgbClr val="1A3260"/>
              </a:solidFill>
              <a:latin typeface="Arial Nova Light" panose="020B0504020202020204" pitchFamily="34" charset="0"/>
            </a:endParaRPr>
          </a:p>
          <a:p>
            <a:pPr marL="257175" indent="-257175" defTabSz="342900">
              <a:buFont typeface="+mj-lt"/>
              <a:buAutoNum type="arabicPeriod"/>
              <a:defRPr/>
            </a:pPr>
            <a:r>
              <a:rPr lang="en-US" sz="1200" dirty="0">
                <a:solidFill>
                  <a:srgbClr val="1A3260"/>
                </a:solidFill>
                <a:latin typeface="Arial Nova Light" panose="020B0504020202020204" pitchFamily="34" charset="0"/>
              </a:rPr>
              <a:t> </a:t>
            </a:r>
          </a:p>
          <a:p>
            <a:pPr marL="257175" indent="-257175" defTabSz="342900">
              <a:buFont typeface="+mj-lt"/>
              <a:buAutoNum type="arabicPeriod"/>
              <a:defRPr/>
            </a:pPr>
            <a:r>
              <a:rPr lang="en-US" sz="1200" dirty="0">
                <a:solidFill>
                  <a:srgbClr val="1A3260"/>
                </a:solidFill>
                <a:latin typeface="Arial Nova Light" panose="020B0504020202020204" pitchFamily="34" charset="0"/>
              </a:rPr>
              <a:t> </a:t>
            </a:r>
          </a:p>
          <a:p>
            <a:pPr marL="257175" indent="-257175" defTabSz="342900">
              <a:buFont typeface="+mj-lt"/>
              <a:buAutoNum type="arabicPeriod"/>
              <a:defRPr/>
            </a:pPr>
            <a:r>
              <a:rPr lang="en-US" sz="1200" dirty="0">
                <a:solidFill>
                  <a:srgbClr val="1A3260"/>
                </a:solidFill>
                <a:latin typeface="Arial Nova Light" panose="020B0504020202020204" pitchFamily="34" charset="0"/>
              </a:rPr>
              <a:t> </a:t>
            </a:r>
          </a:p>
          <a:p>
            <a:pPr marL="257175" indent="-257175" defTabSz="342900">
              <a:buFont typeface="+mj-lt"/>
              <a:buAutoNum type="arabicPeriod"/>
              <a:defRPr/>
            </a:pPr>
            <a:r>
              <a:rPr lang="en-US" sz="1200" dirty="0">
                <a:solidFill>
                  <a:srgbClr val="1A3260"/>
                </a:solidFill>
                <a:latin typeface="Arial Nova Light" panose="020B0504020202020204" pitchFamily="34" charset="0"/>
              </a:rPr>
              <a:t>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AC470D1-CA52-4774-BCA6-34374D76CC4D}"/>
              </a:ext>
            </a:extLst>
          </p:cNvPr>
          <p:cNvSpPr/>
          <p:nvPr/>
        </p:nvSpPr>
        <p:spPr>
          <a:xfrm>
            <a:off x="5980995" y="3287875"/>
            <a:ext cx="2727111" cy="16801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defRPr/>
            </a:pPr>
            <a:r>
              <a:rPr lang="en-US" sz="1200" u="sng" dirty="0">
                <a:solidFill>
                  <a:srgbClr val="1A3260"/>
                </a:solidFill>
                <a:latin typeface="Arial Nova Light" panose="020B0504020202020204" pitchFamily="34" charset="0"/>
              </a:rPr>
              <a:t>Key</a:t>
            </a:r>
          </a:p>
          <a:p>
            <a:pPr defTabSz="342900">
              <a:defRPr/>
            </a:pPr>
            <a:r>
              <a:rPr lang="en-US" sz="1200" u="sng" dirty="0">
                <a:solidFill>
                  <a:srgbClr val="1A3260"/>
                </a:solidFill>
                <a:latin typeface="Arial Nova Light" panose="020B0504020202020204" pitchFamily="34" charset="0"/>
              </a:rPr>
              <a:t>Target Position </a:t>
            </a:r>
            <a:r>
              <a:rPr lang="en-US" sz="1200" dirty="0">
                <a:solidFill>
                  <a:srgbClr val="1A3260"/>
                </a:solidFill>
                <a:latin typeface="Arial Nova Light" panose="020B0504020202020204" pitchFamily="34" charset="0"/>
              </a:rPr>
              <a:t>= What is the internship or job you are going for?  </a:t>
            </a:r>
          </a:p>
          <a:p>
            <a:pPr defTabSz="342900">
              <a:defRPr/>
            </a:pPr>
            <a:r>
              <a:rPr lang="en-US" sz="1200" dirty="0">
                <a:solidFill>
                  <a:srgbClr val="1A3260"/>
                </a:solidFill>
                <a:latin typeface="Arial Nova Light" panose="020B0504020202020204" pitchFamily="34" charset="0"/>
              </a:rPr>
              <a:t>      = Transition</a:t>
            </a:r>
          </a:p>
          <a:p>
            <a:pPr defTabSz="342900">
              <a:defRPr/>
            </a:pPr>
            <a:r>
              <a:rPr lang="en-US" sz="1200" u="sng" dirty="0">
                <a:solidFill>
                  <a:srgbClr val="1A3260"/>
                </a:solidFill>
                <a:latin typeface="Arial Nova Light" panose="020B0504020202020204" pitchFamily="34" charset="0"/>
              </a:rPr>
              <a:t>Skill/Experience </a:t>
            </a:r>
            <a:r>
              <a:rPr lang="en-US" sz="1200" dirty="0">
                <a:solidFill>
                  <a:srgbClr val="1A3260"/>
                </a:solidFill>
                <a:latin typeface="Arial Nova Light" panose="020B0504020202020204" pitchFamily="34" charset="0"/>
              </a:rPr>
              <a:t>= What skill did you gain?/What did you learn?</a:t>
            </a:r>
          </a:p>
          <a:p>
            <a:pPr defTabSz="342900">
              <a:defRPr/>
            </a:pPr>
            <a:r>
              <a:rPr lang="en-US" sz="1200" u="sng" dirty="0">
                <a:solidFill>
                  <a:srgbClr val="1A3260"/>
                </a:solidFill>
                <a:latin typeface="Arial Nova Light" panose="020B0504020202020204" pitchFamily="34" charset="0"/>
              </a:rPr>
              <a:t>Job/Position </a:t>
            </a:r>
            <a:r>
              <a:rPr lang="en-US" sz="1200" dirty="0">
                <a:solidFill>
                  <a:srgbClr val="1A3260"/>
                </a:solidFill>
                <a:latin typeface="Arial Nova Light" panose="020B0504020202020204" pitchFamily="34" charset="0"/>
              </a:rPr>
              <a:t>= What did you do?</a:t>
            </a:r>
          </a:p>
          <a:p>
            <a:pPr defTabSz="342900">
              <a:defRPr/>
            </a:pPr>
            <a:r>
              <a:rPr lang="en-US" sz="1200" u="sng" dirty="0">
                <a:solidFill>
                  <a:srgbClr val="1A3260"/>
                </a:solidFill>
                <a:latin typeface="Arial Nova Light" panose="020B0504020202020204" pitchFamily="34" charset="0"/>
              </a:rPr>
              <a:t>Value Add </a:t>
            </a:r>
            <a:r>
              <a:rPr lang="en-US" sz="1200" dirty="0">
                <a:solidFill>
                  <a:srgbClr val="1A3260"/>
                </a:solidFill>
                <a:latin typeface="Arial Nova Light" panose="020B0504020202020204" pitchFamily="34" charset="0"/>
              </a:rPr>
              <a:t>= What value will your past experience add to the Target Position</a:t>
            </a:r>
          </a:p>
        </p:txBody>
      </p: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A35DFFD5-686D-4BC2-921E-DD9A897E680B}"/>
              </a:ext>
            </a:extLst>
          </p:cNvPr>
          <p:cNvSpPr/>
          <p:nvPr/>
        </p:nvSpPr>
        <p:spPr>
          <a:xfrm>
            <a:off x="6069248" y="3867347"/>
            <a:ext cx="174476" cy="164332"/>
          </a:xfrm>
          <a:prstGeom prst="triangle">
            <a:avLst>
              <a:gd name="adj" fmla="val 100000"/>
            </a:avLst>
          </a:prstGeom>
          <a:solidFill>
            <a:srgbClr val="4590B8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3C9525F-7195-4B32-873F-231366A56826}"/>
              </a:ext>
            </a:extLst>
          </p:cNvPr>
          <p:cNvSpPr txBox="1"/>
          <p:nvPr/>
        </p:nvSpPr>
        <p:spPr>
          <a:xfrm>
            <a:off x="236426" y="3398032"/>
            <a:ext cx="648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2400" dirty="0">
                <a:solidFill>
                  <a:prstClr val="black"/>
                </a:solidFill>
                <a:latin typeface="Arial Nova Light" panose="020B0504020202020204" pitchFamily="34" charset="0"/>
              </a:rPr>
              <a:t>2.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8E2524F-E237-4E95-A13D-65309156BB06}"/>
              </a:ext>
            </a:extLst>
          </p:cNvPr>
          <p:cNvSpPr/>
          <p:nvPr/>
        </p:nvSpPr>
        <p:spPr>
          <a:xfrm>
            <a:off x="1235743" y="1890281"/>
            <a:ext cx="1472501" cy="670555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342900">
              <a:defRPr/>
            </a:pPr>
            <a:r>
              <a:rPr lang="en-US" sz="1050" u="sng" dirty="0">
                <a:solidFill>
                  <a:srgbClr val="1A3260"/>
                </a:solidFill>
                <a:latin typeface="Arial Nova Light" panose="020B0504020202020204" pitchFamily="34" charset="0"/>
              </a:rPr>
              <a:t>Source from:</a:t>
            </a:r>
          </a:p>
          <a:p>
            <a:pPr marL="214313" indent="-214313" defTabSz="342900">
              <a:buFont typeface="Arial" panose="020B0604020202020204" pitchFamily="34" charset="0"/>
              <a:buChar char="•"/>
              <a:defRPr/>
            </a:pPr>
            <a:r>
              <a:rPr lang="en-US" sz="1050" dirty="0">
                <a:solidFill>
                  <a:srgbClr val="1A3260"/>
                </a:solidFill>
                <a:latin typeface="Arial Nova Light" panose="020B0504020202020204" pitchFamily="34" charset="0"/>
              </a:rPr>
              <a:t>Job description</a:t>
            </a:r>
          </a:p>
          <a:p>
            <a:pPr marL="214313" indent="-214313" defTabSz="342900">
              <a:buFont typeface="Arial" panose="020B0604020202020204" pitchFamily="34" charset="0"/>
              <a:buChar char="•"/>
              <a:defRPr/>
            </a:pPr>
            <a:r>
              <a:rPr lang="en-US" sz="1050" dirty="0">
                <a:solidFill>
                  <a:srgbClr val="1A3260"/>
                </a:solidFill>
                <a:latin typeface="Arial Nova Light" panose="020B0504020202020204" pitchFamily="34" charset="0"/>
              </a:rPr>
              <a:t>Research</a:t>
            </a:r>
          </a:p>
          <a:p>
            <a:pPr marL="214313" indent="-214313" defTabSz="342900">
              <a:buFont typeface="Arial" panose="020B0604020202020204" pitchFamily="34" charset="0"/>
              <a:buChar char="•"/>
              <a:defRPr/>
            </a:pPr>
            <a:r>
              <a:rPr lang="en-US" sz="1050" dirty="0">
                <a:solidFill>
                  <a:srgbClr val="1A3260"/>
                </a:solidFill>
                <a:latin typeface="Arial Nova Light" panose="020B0504020202020204" pitchFamily="34" charset="0"/>
              </a:rPr>
              <a:t>Personal insight</a:t>
            </a:r>
            <a:endParaRPr lang="en-US" sz="1200" dirty="0">
              <a:solidFill>
                <a:srgbClr val="1A3260"/>
              </a:solidFill>
              <a:latin typeface="Arial Nova Light" panose="020B0504020202020204" pitchFamily="34" charset="0"/>
            </a:endParaRPr>
          </a:p>
        </p:txBody>
      </p:sp>
      <p:pic>
        <p:nvPicPr>
          <p:cNvPr id="7" name="Picture 6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063FDFE1-9C31-4F65-8271-6F0DD68BB3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8474" y="4539079"/>
            <a:ext cx="973761" cy="400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763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FF9BD-B5BF-4B29-A945-FD258F4D9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471" y="257425"/>
            <a:ext cx="7886700" cy="994172"/>
          </a:xfrm>
        </p:spPr>
        <p:txBody>
          <a:bodyPr>
            <a:normAutofit/>
          </a:bodyPr>
          <a:lstStyle/>
          <a:p>
            <a:r>
              <a:rPr lang="en-US" sz="2625" dirty="0">
                <a:latin typeface="Arial Nova Light" panose="020B0504020202020204" pitchFamily="34" charset="0"/>
              </a:rPr>
              <a:t>Example of filling out the template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D919EFF-507D-48E9-93F7-7A583C9997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744917"/>
              </p:ext>
            </p:extLst>
          </p:nvPr>
        </p:nvGraphicFramePr>
        <p:xfrm>
          <a:off x="373561" y="1857256"/>
          <a:ext cx="8272463" cy="27586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420E427-2313-4D8E-871C-EFDE7458E1C2}"/>
              </a:ext>
            </a:extLst>
          </p:cNvPr>
          <p:cNvSpPr txBox="1"/>
          <p:nvPr/>
        </p:nvSpPr>
        <p:spPr>
          <a:xfrm>
            <a:off x="311481" y="3087537"/>
            <a:ext cx="1762633" cy="2539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342900">
              <a:defRPr/>
            </a:pPr>
            <a:r>
              <a:rPr lang="en-US" sz="1050" dirty="0">
                <a:latin typeface="Arial Nova Light"/>
              </a:rPr>
              <a:t>High school Econ Class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8EF888-C746-4380-8A74-E9998B5B4DDC}"/>
              </a:ext>
            </a:extLst>
          </p:cNvPr>
          <p:cNvSpPr txBox="1"/>
          <p:nvPr/>
        </p:nvSpPr>
        <p:spPr>
          <a:xfrm>
            <a:off x="3650255" y="2352566"/>
            <a:ext cx="1437968" cy="2539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342900">
              <a:defRPr/>
            </a:pPr>
            <a:r>
              <a:rPr lang="en-US" sz="1050" dirty="0">
                <a:latin typeface="Arial Nova Light"/>
              </a:rPr>
              <a:t>Palo Alto Networks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65F0A4-3806-4DEE-B184-259FE7CAF158}"/>
              </a:ext>
            </a:extLst>
          </p:cNvPr>
          <p:cNvSpPr txBox="1"/>
          <p:nvPr/>
        </p:nvSpPr>
        <p:spPr>
          <a:xfrm>
            <a:off x="5358656" y="1981735"/>
            <a:ext cx="1437968" cy="2539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342900">
              <a:defRPr/>
            </a:pPr>
            <a:r>
              <a:rPr lang="en-US" sz="1050" dirty="0">
                <a:latin typeface="Arial Nova Light"/>
              </a:rPr>
              <a:t>Private Equity Intern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0E199D-9140-4C79-8400-58196122EB5B}"/>
              </a:ext>
            </a:extLst>
          </p:cNvPr>
          <p:cNvSpPr txBox="1"/>
          <p:nvPr/>
        </p:nvSpPr>
        <p:spPr>
          <a:xfrm>
            <a:off x="6923179" y="1602851"/>
            <a:ext cx="1784927" cy="2539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342900">
              <a:defRPr/>
            </a:pPr>
            <a:r>
              <a:rPr lang="en-US" sz="1050" dirty="0">
                <a:latin typeface="Arial Nova Light"/>
              </a:rPr>
              <a:t>GS Internship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F02B75-127E-4BF0-A633-F4801DF17710}"/>
              </a:ext>
            </a:extLst>
          </p:cNvPr>
          <p:cNvSpPr txBox="1"/>
          <p:nvPr/>
        </p:nvSpPr>
        <p:spPr>
          <a:xfrm>
            <a:off x="238879" y="1313836"/>
            <a:ext cx="648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2400" dirty="0">
                <a:solidFill>
                  <a:prstClr val="black"/>
                </a:solidFill>
                <a:latin typeface="Arial Nova Light" panose="020B0504020202020204" pitchFamily="34" charset="0"/>
              </a:rPr>
              <a:t>1.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51C907C-C128-4184-B0D6-4DEB1297723A}"/>
              </a:ext>
            </a:extLst>
          </p:cNvPr>
          <p:cNvSpPr/>
          <p:nvPr/>
        </p:nvSpPr>
        <p:spPr>
          <a:xfrm>
            <a:off x="563343" y="1418675"/>
            <a:ext cx="2817304" cy="1221252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342900">
              <a:defRPr/>
            </a:pPr>
            <a:r>
              <a:rPr lang="en-US" sz="1200" u="sng" dirty="0">
                <a:solidFill>
                  <a:srgbClr val="1A3260"/>
                </a:solidFill>
                <a:latin typeface="Arial Nova Light"/>
              </a:rPr>
              <a:t>Target Position = Goldman Sachs Internship</a:t>
            </a:r>
            <a:endParaRPr lang="en-US" sz="1200" dirty="0">
              <a:solidFill>
                <a:srgbClr val="1A3260"/>
              </a:solidFill>
              <a:latin typeface="Arial Nova Light"/>
            </a:endParaRPr>
          </a:p>
          <a:p>
            <a:pPr marL="257175" indent="-257175" defTabSz="342900">
              <a:buFont typeface="+mj-lt"/>
              <a:buAutoNum type="arabicPeriod"/>
              <a:defRPr/>
            </a:pPr>
            <a:r>
              <a:rPr lang="en-US" sz="1200" dirty="0">
                <a:solidFill>
                  <a:srgbClr val="1A3260"/>
                </a:solidFill>
                <a:latin typeface="Arial Nova Light"/>
              </a:rPr>
              <a:t>Deal Experience</a:t>
            </a:r>
            <a:endParaRPr lang="en-US" sz="1200" dirty="0">
              <a:solidFill>
                <a:srgbClr val="1A3260"/>
              </a:solidFill>
              <a:latin typeface="Arial Nova Light" panose="020B0504020202020204" pitchFamily="34" charset="0"/>
            </a:endParaRPr>
          </a:p>
          <a:p>
            <a:pPr marL="257175" indent="-257175" defTabSz="342900">
              <a:buFont typeface="+mj-lt"/>
              <a:buAutoNum type="arabicPeriod"/>
              <a:defRPr/>
            </a:pPr>
            <a:r>
              <a:rPr lang="en-US" sz="1200" dirty="0">
                <a:solidFill>
                  <a:srgbClr val="1A3260"/>
                </a:solidFill>
                <a:latin typeface="Arial Nova Light" panose="020B0504020202020204" pitchFamily="34" charset="0"/>
              </a:rPr>
              <a:t>Hard work</a:t>
            </a:r>
          </a:p>
          <a:p>
            <a:pPr marL="257175" indent="-257175" defTabSz="342900">
              <a:buFont typeface="+mj-lt"/>
              <a:buAutoNum type="arabicPeriod"/>
              <a:defRPr/>
            </a:pPr>
            <a:r>
              <a:rPr lang="en-US" sz="1200" dirty="0">
                <a:solidFill>
                  <a:srgbClr val="1A3260"/>
                </a:solidFill>
                <a:latin typeface="Arial Nova Light" panose="020B0504020202020204" pitchFamily="34" charset="0"/>
              </a:rPr>
              <a:t>Financial Acumen</a:t>
            </a:r>
          </a:p>
          <a:p>
            <a:pPr marL="257175" indent="-257175" defTabSz="342900">
              <a:buFont typeface="+mj-lt"/>
              <a:buAutoNum type="arabicPeriod"/>
              <a:defRPr/>
            </a:pPr>
            <a:r>
              <a:rPr lang="en-US" sz="1200" dirty="0">
                <a:solidFill>
                  <a:srgbClr val="1A3260"/>
                </a:solidFill>
                <a:latin typeface="Arial Nova Light"/>
              </a:rPr>
              <a:t>Intellectually Curious </a:t>
            </a:r>
            <a:endParaRPr lang="en-US" sz="1200" dirty="0">
              <a:solidFill>
                <a:srgbClr val="1A3260"/>
              </a:solidFill>
              <a:latin typeface="Arial Nova Light" panose="020B05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3C9525F-7195-4B32-873F-231366A56826}"/>
              </a:ext>
            </a:extLst>
          </p:cNvPr>
          <p:cNvSpPr txBox="1"/>
          <p:nvPr/>
        </p:nvSpPr>
        <p:spPr>
          <a:xfrm>
            <a:off x="373562" y="3236595"/>
            <a:ext cx="648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2400" dirty="0">
                <a:solidFill>
                  <a:prstClr val="black"/>
                </a:solidFill>
                <a:latin typeface="Arial Nova Light" panose="020B0504020202020204" pitchFamily="34" charset="0"/>
              </a:rPr>
              <a:t>2.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89587E-82DD-47C4-9E92-A96D8276BD87}"/>
              </a:ext>
            </a:extLst>
          </p:cNvPr>
          <p:cNvSpPr txBox="1"/>
          <p:nvPr/>
        </p:nvSpPr>
        <p:spPr>
          <a:xfrm>
            <a:off x="2289564" y="2716713"/>
            <a:ext cx="1437968" cy="2539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342900">
              <a:defRPr/>
            </a:pPr>
            <a:r>
              <a:rPr lang="en-US" sz="1050" dirty="0">
                <a:latin typeface="Arial Nova Light" panose="020B0504020202020204" pitchFamily="34" charset="0"/>
              </a:rPr>
              <a:t>OCI</a:t>
            </a:r>
          </a:p>
        </p:txBody>
      </p:sp>
      <p:pic>
        <p:nvPicPr>
          <p:cNvPr id="23" name="Picture 22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6FE95607-621F-4717-AF72-4A7E02E304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8471" y="4539079"/>
            <a:ext cx="973761" cy="400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40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0C7AD202-3A18-4D34-BD36-81DC35AC7889}"/>
              </a:ext>
            </a:extLst>
          </p:cNvPr>
          <p:cNvGrpSpPr/>
          <p:nvPr/>
        </p:nvGrpSpPr>
        <p:grpSpPr>
          <a:xfrm>
            <a:off x="463805" y="1555644"/>
            <a:ext cx="8134185" cy="3457792"/>
            <a:chOff x="463805" y="1555644"/>
            <a:chExt cx="8134185" cy="3457792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97E38B23-B990-4343-B639-407A388A72FC}"/>
                </a:ext>
              </a:extLst>
            </p:cNvPr>
            <p:cNvGrpSpPr/>
            <p:nvPr/>
          </p:nvGrpSpPr>
          <p:grpSpPr>
            <a:xfrm>
              <a:off x="463805" y="1555644"/>
              <a:ext cx="731520" cy="3457791"/>
              <a:chOff x="463805" y="1555644"/>
              <a:chExt cx="731520" cy="3457791"/>
            </a:xfrm>
          </p:grpSpPr>
          <p:sp>
            <p:nvSpPr>
              <p:cNvPr id="27" name="Rounded Rectangle 26"/>
              <p:cNvSpPr/>
              <p:nvPr/>
            </p:nvSpPr>
            <p:spPr>
              <a:xfrm>
                <a:off x="632038" y="1941166"/>
                <a:ext cx="398630" cy="307226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buClrTx/>
                  <a:defRPr/>
                </a:pPr>
                <a:endParaRPr lang="en-US" sz="2000" kern="12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463805" y="1555644"/>
                <a:ext cx="731520" cy="73152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buClrTx/>
                  <a:defRPr/>
                </a:pPr>
                <a:endParaRPr lang="en-US" sz="2000" kern="120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7" name="Freeform 126"/>
              <p:cNvSpPr>
                <a:spLocks noEditPoints="1"/>
              </p:cNvSpPr>
              <p:nvPr/>
            </p:nvSpPr>
            <p:spPr bwMode="auto">
              <a:xfrm>
                <a:off x="547639" y="1657264"/>
                <a:ext cx="573479" cy="466347"/>
              </a:xfrm>
              <a:custGeom>
                <a:avLst/>
                <a:gdLst>
                  <a:gd name="T0" fmla="*/ 703 w 703"/>
                  <a:gd name="T1" fmla="*/ 393 h 711"/>
                  <a:gd name="T2" fmla="*/ 696 w 703"/>
                  <a:gd name="T3" fmla="*/ 325 h 711"/>
                  <a:gd name="T4" fmla="*/ 596 w 703"/>
                  <a:gd name="T5" fmla="*/ 218 h 711"/>
                  <a:gd name="T6" fmla="*/ 555 w 703"/>
                  <a:gd name="T7" fmla="*/ 158 h 711"/>
                  <a:gd name="T8" fmla="*/ 555 w 703"/>
                  <a:gd name="T9" fmla="*/ 246 h 711"/>
                  <a:gd name="T10" fmla="*/ 644 w 703"/>
                  <a:gd name="T11" fmla="*/ 325 h 711"/>
                  <a:gd name="T12" fmla="*/ 420 w 703"/>
                  <a:gd name="T13" fmla="*/ 257 h 711"/>
                  <a:gd name="T14" fmla="*/ 400 w 703"/>
                  <a:gd name="T15" fmla="*/ 206 h 711"/>
                  <a:gd name="T16" fmla="*/ 355 w 703"/>
                  <a:gd name="T17" fmla="*/ 0 h 711"/>
                  <a:gd name="T18" fmla="*/ 305 w 703"/>
                  <a:gd name="T19" fmla="*/ 202 h 711"/>
                  <a:gd name="T20" fmla="*/ 285 w 703"/>
                  <a:gd name="T21" fmla="*/ 257 h 711"/>
                  <a:gd name="T22" fmla="*/ 7 w 703"/>
                  <a:gd name="T23" fmla="*/ 325 h 711"/>
                  <a:gd name="T24" fmla="*/ 0 w 703"/>
                  <a:gd name="T25" fmla="*/ 393 h 711"/>
                  <a:gd name="T26" fmla="*/ 0 w 703"/>
                  <a:gd name="T27" fmla="*/ 395 h 711"/>
                  <a:gd name="T28" fmla="*/ 1 w 703"/>
                  <a:gd name="T29" fmla="*/ 397 h 711"/>
                  <a:gd name="T30" fmla="*/ 68 w 703"/>
                  <a:gd name="T31" fmla="*/ 518 h 711"/>
                  <a:gd name="T32" fmla="*/ 142 w 703"/>
                  <a:gd name="T33" fmla="*/ 704 h 711"/>
                  <a:gd name="T34" fmla="*/ 156 w 703"/>
                  <a:gd name="T35" fmla="*/ 704 h 711"/>
                  <a:gd name="T36" fmla="*/ 548 w 703"/>
                  <a:gd name="T37" fmla="*/ 454 h 711"/>
                  <a:gd name="T38" fmla="*/ 555 w 703"/>
                  <a:gd name="T39" fmla="*/ 711 h 711"/>
                  <a:gd name="T40" fmla="*/ 562 w 703"/>
                  <a:gd name="T41" fmla="*/ 518 h 711"/>
                  <a:gd name="T42" fmla="*/ 642 w 703"/>
                  <a:gd name="T43" fmla="*/ 515 h 711"/>
                  <a:gd name="T44" fmla="*/ 702 w 703"/>
                  <a:gd name="T45" fmla="*/ 396 h 711"/>
                  <a:gd name="T46" fmla="*/ 703 w 703"/>
                  <a:gd name="T47" fmla="*/ 395 h 711"/>
                  <a:gd name="T48" fmla="*/ 525 w 703"/>
                  <a:gd name="T49" fmla="*/ 202 h 711"/>
                  <a:gd name="T50" fmla="*/ 585 w 703"/>
                  <a:gd name="T51" fmla="*/ 202 h 711"/>
                  <a:gd name="T52" fmla="*/ 275 w 703"/>
                  <a:gd name="T53" fmla="*/ 106 h 711"/>
                  <a:gd name="T54" fmla="*/ 435 w 703"/>
                  <a:gd name="T55" fmla="*/ 106 h 711"/>
                  <a:gd name="T56" fmla="*/ 389 w 703"/>
                  <a:gd name="T57" fmla="*/ 197 h 711"/>
                  <a:gd name="T58" fmla="*/ 275 w 703"/>
                  <a:gd name="T59" fmla="*/ 106 h 711"/>
                  <a:gd name="T60" fmla="*/ 318 w 703"/>
                  <a:gd name="T61" fmla="*/ 258 h 711"/>
                  <a:gd name="T62" fmla="*/ 355 w 703"/>
                  <a:gd name="T63" fmla="*/ 220 h 711"/>
                  <a:gd name="T64" fmla="*/ 387 w 703"/>
                  <a:gd name="T65" fmla="*/ 258 h 711"/>
                  <a:gd name="T66" fmla="*/ 523 w 703"/>
                  <a:gd name="T67" fmla="*/ 325 h 711"/>
                  <a:gd name="T68" fmla="*/ 288 w 703"/>
                  <a:gd name="T69" fmla="*/ 271 h 711"/>
                  <a:gd name="T70" fmla="*/ 689 w 703"/>
                  <a:gd name="T71" fmla="*/ 339 h 711"/>
                  <a:gd name="T72" fmla="*/ 14 w 703"/>
                  <a:gd name="T73" fmla="*/ 386 h 711"/>
                  <a:gd name="T74" fmla="*/ 631 w 703"/>
                  <a:gd name="T75" fmla="*/ 504 h 711"/>
                  <a:gd name="T76" fmla="*/ 562 w 703"/>
                  <a:gd name="T77" fmla="*/ 447 h 711"/>
                  <a:gd name="T78" fmla="*/ 149 w 703"/>
                  <a:gd name="T79" fmla="*/ 440 h 711"/>
                  <a:gd name="T80" fmla="*/ 142 w 703"/>
                  <a:gd name="T81" fmla="*/ 504 h 711"/>
                  <a:gd name="T82" fmla="*/ 19 w 703"/>
                  <a:gd name="T83" fmla="*/ 400 h 711"/>
                  <a:gd name="T84" fmla="*/ 631 w 703"/>
                  <a:gd name="T85" fmla="*/ 504 h 7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03" h="711">
                    <a:moveTo>
                      <a:pt x="703" y="395"/>
                    </a:moveTo>
                    <a:cubicBezTo>
                      <a:pt x="703" y="394"/>
                      <a:pt x="703" y="394"/>
                      <a:pt x="703" y="393"/>
                    </a:cubicBezTo>
                    <a:cubicBezTo>
                      <a:pt x="703" y="332"/>
                      <a:pt x="703" y="332"/>
                      <a:pt x="703" y="332"/>
                    </a:cubicBezTo>
                    <a:cubicBezTo>
                      <a:pt x="703" y="328"/>
                      <a:pt x="700" y="325"/>
                      <a:pt x="696" y="325"/>
                    </a:cubicBezTo>
                    <a:cubicBezTo>
                      <a:pt x="658" y="325"/>
                      <a:pt x="658" y="325"/>
                      <a:pt x="658" y="325"/>
                    </a:cubicBezTo>
                    <a:cubicBezTo>
                      <a:pt x="656" y="274"/>
                      <a:pt x="626" y="232"/>
                      <a:pt x="596" y="218"/>
                    </a:cubicBezTo>
                    <a:cubicBezTo>
                      <a:pt x="598" y="213"/>
                      <a:pt x="599" y="208"/>
                      <a:pt x="599" y="202"/>
                    </a:cubicBezTo>
                    <a:cubicBezTo>
                      <a:pt x="599" y="178"/>
                      <a:pt x="579" y="158"/>
                      <a:pt x="555" y="158"/>
                    </a:cubicBezTo>
                    <a:cubicBezTo>
                      <a:pt x="530" y="158"/>
                      <a:pt x="511" y="178"/>
                      <a:pt x="511" y="202"/>
                    </a:cubicBezTo>
                    <a:cubicBezTo>
                      <a:pt x="511" y="226"/>
                      <a:pt x="530" y="246"/>
                      <a:pt x="555" y="246"/>
                    </a:cubicBezTo>
                    <a:cubicBezTo>
                      <a:pt x="568" y="246"/>
                      <a:pt x="580" y="240"/>
                      <a:pt x="589" y="230"/>
                    </a:cubicBezTo>
                    <a:cubicBezTo>
                      <a:pt x="616" y="242"/>
                      <a:pt x="642" y="278"/>
                      <a:pt x="644" y="325"/>
                    </a:cubicBezTo>
                    <a:cubicBezTo>
                      <a:pt x="537" y="325"/>
                      <a:pt x="537" y="325"/>
                      <a:pt x="537" y="325"/>
                    </a:cubicBezTo>
                    <a:cubicBezTo>
                      <a:pt x="524" y="276"/>
                      <a:pt x="457" y="264"/>
                      <a:pt x="420" y="257"/>
                    </a:cubicBezTo>
                    <a:cubicBezTo>
                      <a:pt x="413" y="256"/>
                      <a:pt x="404" y="254"/>
                      <a:pt x="400" y="253"/>
                    </a:cubicBezTo>
                    <a:cubicBezTo>
                      <a:pt x="399" y="244"/>
                      <a:pt x="400" y="222"/>
                      <a:pt x="400" y="206"/>
                    </a:cubicBezTo>
                    <a:cubicBezTo>
                      <a:pt x="430" y="187"/>
                      <a:pt x="449" y="149"/>
                      <a:pt x="449" y="106"/>
                    </a:cubicBezTo>
                    <a:cubicBezTo>
                      <a:pt x="449" y="45"/>
                      <a:pt x="409" y="0"/>
                      <a:pt x="355" y="0"/>
                    </a:cubicBezTo>
                    <a:cubicBezTo>
                      <a:pt x="302" y="0"/>
                      <a:pt x="261" y="45"/>
                      <a:pt x="261" y="106"/>
                    </a:cubicBezTo>
                    <a:cubicBezTo>
                      <a:pt x="261" y="147"/>
                      <a:pt x="279" y="182"/>
                      <a:pt x="305" y="202"/>
                    </a:cubicBezTo>
                    <a:cubicBezTo>
                      <a:pt x="306" y="218"/>
                      <a:pt x="306" y="243"/>
                      <a:pt x="305" y="253"/>
                    </a:cubicBezTo>
                    <a:cubicBezTo>
                      <a:pt x="301" y="254"/>
                      <a:pt x="293" y="256"/>
                      <a:pt x="285" y="257"/>
                    </a:cubicBezTo>
                    <a:cubicBezTo>
                      <a:pt x="248" y="264"/>
                      <a:pt x="182" y="276"/>
                      <a:pt x="168" y="325"/>
                    </a:cubicBezTo>
                    <a:cubicBezTo>
                      <a:pt x="7" y="325"/>
                      <a:pt x="7" y="325"/>
                      <a:pt x="7" y="325"/>
                    </a:cubicBezTo>
                    <a:cubicBezTo>
                      <a:pt x="3" y="325"/>
                      <a:pt x="0" y="328"/>
                      <a:pt x="0" y="332"/>
                    </a:cubicBezTo>
                    <a:cubicBezTo>
                      <a:pt x="0" y="393"/>
                      <a:pt x="0" y="393"/>
                      <a:pt x="0" y="393"/>
                    </a:cubicBezTo>
                    <a:cubicBezTo>
                      <a:pt x="0" y="394"/>
                      <a:pt x="0" y="394"/>
                      <a:pt x="0" y="395"/>
                    </a:cubicBezTo>
                    <a:cubicBezTo>
                      <a:pt x="0" y="395"/>
                      <a:pt x="0" y="395"/>
                      <a:pt x="0" y="395"/>
                    </a:cubicBezTo>
                    <a:cubicBezTo>
                      <a:pt x="1" y="396"/>
                      <a:pt x="1" y="396"/>
                      <a:pt x="1" y="396"/>
                    </a:cubicBezTo>
                    <a:cubicBezTo>
                      <a:pt x="1" y="397"/>
                      <a:pt x="1" y="397"/>
                      <a:pt x="1" y="397"/>
                    </a:cubicBezTo>
                    <a:cubicBezTo>
                      <a:pt x="62" y="515"/>
                      <a:pt x="62" y="515"/>
                      <a:pt x="62" y="515"/>
                    </a:cubicBezTo>
                    <a:cubicBezTo>
                      <a:pt x="63" y="517"/>
                      <a:pt x="65" y="518"/>
                      <a:pt x="68" y="518"/>
                    </a:cubicBezTo>
                    <a:cubicBezTo>
                      <a:pt x="142" y="518"/>
                      <a:pt x="142" y="518"/>
                      <a:pt x="142" y="518"/>
                    </a:cubicBezTo>
                    <a:cubicBezTo>
                      <a:pt x="142" y="704"/>
                      <a:pt x="142" y="704"/>
                      <a:pt x="142" y="704"/>
                    </a:cubicBezTo>
                    <a:cubicBezTo>
                      <a:pt x="142" y="708"/>
                      <a:pt x="145" y="711"/>
                      <a:pt x="149" y="711"/>
                    </a:cubicBezTo>
                    <a:cubicBezTo>
                      <a:pt x="153" y="711"/>
                      <a:pt x="156" y="708"/>
                      <a:pt x="156" y="704"/>
                    </a:cubicBezTo>
                    <a:cubicBezTo>
                      <a:pt x="156" y="454"/>
                      <a:pt x="156" y="454"/>
                      <a:pt x="156" y="454"/>
                    </a:cubicBezTo>
                    <a:cubicBezTo>
                      <a:pt x="548" y="454"/>
                      <a:pt x="548" y="454"/>
                      <a:pt x="548" y="454"/>
                    </a:cubicBezTo>
                    <a:cubicBezTo>
                      <a:pt x="548" y="704"/>
                      <a:pt x="548" y="704"/>
                      <a:pt x="548" y="704"/>
                    </a:cubicBezTo>
                    <a:cubicBezTo>
                      <a:pt x="548" y="708"/>
                      <a:pt x="551" y="711"/>
                      <a:pt x="555" y="711"/>
                    </a:cubicBezTo>
                    <a:cubicBezTo>
                      <a:pt x="559" y="711"/>
                      <a:pt x="562" y="708"/>
                      <a:pt x="562" y="704"/>
                    </a:cubicBezTo>
                    <a:cubicBezTo>
                      <a:pt x="562" y="518"/>
                      <a:pt x="562" y="518"/>
                      <a:pt x="562" y="518"/>
                    </a:cubicBezTo>
                    <a:cubicBezTo>
                      <a:pt x="635" y="518"/>
                      <a:pt x="635" y="518"/>
                      <a:pt x="635" y="518"/>
                    </a:cubicBezTo>
                    <a:cubicBezTo>
                      <a:pt x="638" y="518"/>
                      <a:pt x="640" y="517"/>
                      <a:pt x="642" y="515"/>
                    </a:cubicBezTo>
                    <a:cubicBezTo>
                      <a:pt x="702" y="397"/>
                      <a:pt x="702" y="397"/>
                      <a:pt x="702" y="397"/>
                    </a:cubicBezTo>
                    <a:cubicBezTo>
                      <a:pt x="702" y="397"/>
                      <a:pt x="702" y="397"/>
                      <a:pt x="702" y="396"/>
                    </a:cubicBezTo>
                    <a:cubicBezTo>
                      <a:pt x="703" y="396"/>
                      <a:pt x="703" y="396"/>
                      <a:pt x="703" y="395"/>
                    </a:cubicBezTo>
                    <a:cubicBezTo>
                      <a:pt x="703" y="395"/>
                      <a:pt x="703" y="395"/>
                      <a:pt x="703" y="395"/>
                    </a:cubicBezTo>
                    <a:close/>
                    <a:moveTo>
                      <a:pt x="555" y="232"/>
                    </a:moveTo>
                    <a:cubicBezTo>
                      <a:pt x="538" y="232"/>
                      <a:pt x="525" y="218"/>
                      <a:pt x="525" y="202"/>
                    </a:cubicBezTo>
                    <a:cubicBezTo>
                      <a:pt x="525" y="185"/>
                      <a:pt x="538" y="172"/>
                      <a:pt x="555" y="172"/>
                    </a:cubicBezTo>
                    <a:cubicBezTo>
                      <a:pt x="571" y="172"/>
                      <a:pt x="585" y="185"/>
                      <a:pt x="585" y="202"/>
                    </a:cubicBezTo>
                    <a:cubicBezTo>
                      <a:pt x="585" y="218"/>
                      <a:pt x="571" y="232"/>
                      <a:pt x="555" y="232"/>
                    </a:cubicBezTo>
                    <a:close/>
                    <a:moveTo>
                      <a:pt x="275" y="106"/>
                    </a:moveTo>
                    <a:cubicBezTo>
                      <a:pt x="275" y="53"/>
                      <a:pt x="310" y="14"/>
                      <a:pt x="355" y="14"/>
                    </a:cubicBezTo>
                    <a:cubicBezTo>
                      <a:pt x="401" y="14"/>
                      <a:pt x="435" y="53"/>
                      <a:pt x="435" y="106"/>
                    </a:cubicBezTo>
                    <a:cubicBezTo>
                      <a:pt x="435" y="145"/>
                      <a:pt x="418" y="179"/>
                      <a:pt x="392" y="195"/>
                    </a:cubicBezTo>
                    <a:cubicBezTo>
                      <a:pt x="390" y="195"/>
                      <a:pt x="389" y="196"/>
                      <a:pt x="389" y="197"/>
                    </a:cubicBezTo>
                    <a:cubicBezTo>
                      <a:pt x="378" y="203"/>
                      <a:pt x="367" y="206"/>
                      <a:pt x="355" y="206"/>
                    </a:cubicBezTo>
                    <a:cubicBezTo>
                      <a:pt x="311" y="206"/>
                      <a:pt x="275" y="161"/>
                      <a:pt x="275" y="106"/>
                    </a:cubicBezTo>
                    <a:close/>
                    <a:moveTo>
                      <a:pt x="288" y="271"/>
                    </a:moveTo>
                    <a:cubicBezTo>
                      <a:pt x="308" y="267"/>
                      <a:pt x="317" y="266"/>
                      <a:pt x="318" y="258"/>
                    </a:cubicBezTo>
                    <a:cubicBezTo>
                      <a:pt x="320" y="250"/>
                      <a:pt x="320" y="226"/>
                      <a:pt x="319" y="211"/>
                    </a:cubicBezTo>
                    <a:cubicBezTo>
                      <a:pt x="330" y="217"/>
                      <a:pt x="342" y="220"/>
                      <a:pt x="355" y="220"/>
                    </a:cubicBezTo>
                    <a:cubicBezTo>
                      <a:pt x="366" y="220"/>
                      <a:pt x="376" y="218"/>
                      <a:pt x="386" y="214"/>
                    </a:cubicBezTo>
                    <a:cubicBezTo>
                      <a:pt x="386" y="228"/>
                      <a:pt x="385" y="251"/>
                      <a:pt x="387" y="258"/>
                    </a:cubicBezTo>
                    <a:cubicBezTo>
                      <a:pt x="389" y="266"/>
                      <a:pt x="397" y="267"/>
                      <a:pt x="418" y="271"/>
                    </a:cubicBezTo>
                    <a:cubicBezTo>
                      <a:pt x="452" y="277"/>
                      <a:pt x="509" y="288"/>
                      <a:pt x="523" y="325"/>
                    </a:cubicBezTo>
                    <a:cubicBezTo>
                      <a:pt x="183" y="325"/>
                      <a:pt x="183" y="325"/>
                      <a:pt x="183" y="325"/>
                    </a:cubicBezTo>
                    <a:cubicBezTo>
                      <a:pt x="197" y="288"/>
                      <a:pt x="253" y="277"/>
                      <a:pt x="288" y="271"/>
                    </a:cubicBezTo>
                    <a:close/>
                    <a:moveTo>
                      <a:pt x="14" y="339"/>
                    </a:moveTo>
                    <a:cubicBezTo>
                      <a:pt x="689" y="339"/>
                      <a:pt x="689" y="339"/>
                      <a:pt x="689" y="339"/>
                    </a:cubicBezTo>
                    <a:cubicBezTo>
                      <a:pt x="689" y="386"/>
                      <a:pt x="689" y="386"/>
                      <a:pt x="689" y="386"/>
                    </a:cubicBezTo>
                    <a:cubicBezTo>
                      <a:pt x="14" y="386"/>
                      <a:pt x="14" y="386"/>
                      <a:pt x="14" y="386"/>
                    </a:cubicBezTo>
                    <a:lnTo>
                      <a:pt x="14" y="339"/>
                    </a:lnTo>
                    <a:close/>
                    <a:moveTo>
                      <a:pt x="631" y="504"/>
                    </a:moveTo>
                    <a:cubicBezTo>
                      <a:pt x="562" y="504"/>
                      <a:pt x="562" y="504"/>
                      <a:pt x="562" y="504"/>
                    </a:cubicBezTo>
                    <a:cubicBezTo>
                      <a:pt x="562" y="447"/>
                      <a:pt x="562" y="447"/>
                      <a:pt x="562" y="447"/>
                    </a:cubicBezTo>
                    <a:cubicBezTo>
                      <a:pt x="562" y="443"/>
                      <a:pt x="559" y="440"/>
                      <a:pt x="555" y="440"/>
                    </a:cubicBezTo>
                    <a:cubicBezTo>
                      <a:pt x="149" y="440"/>
                      <a:pt x="149" y="440"/>
                      <a:pt x="149" y="440"/>
                    </a:cubicBezTo>
                    <a:cubicBezTo>
                      <a:pt x="145" y="440"/>
                      <a:pt x="142" y="443"/>
                      <a:pt x="142" y="447"/>
                    </a:cubicBezTo>
                    <a:cubicBezTo>
                      <a:pt x="142" y="504"/>
                      <a:pt x="142" y="504"/>
                      <a:pt x="142" y="504"/>
                    </a:cubicBezTo>
                    <a:cubicBezTo>
                      <a:pt x="72" y="504"/>
                      <a:pt x="72" y="504"/>
                      <a:pt x="72" y="504"/>
                    </a:cubicBezTo>
                    <a:cubicBezTo>
                      <a:pt x="19" y="400"/>
                      <a:pt x="19" y="400"/>
                      <a:pt x="19" y="400"/>
                    </a:cubicBezTo>
                    <a:cubicBezTo>
                      <a:pt x="685" y="400"/>
                      <a:pt x="685" y="400"/>
                      <a:pt x="685" y="400"/>
                    </a:cubicBezTo>
                    <a:lnTo>
                      <a:pt x="631" y="50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buClrTx/>
                  <a:defRPr/>
                </a:pPr>
                <a:endParaRPr lang="en-US" sz="1200" kern="120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1195325" y="1637074"/>
              <a:ext cx="400950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>
                <a:buClrTx/>
                <a:defRPr/>
              </a:pPr>
              <a:r>
                <a:rPr lang="en-US" sz="1100" kern="12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1. Background (where you are from). What leadership experience/skills did you gain in High School? College? 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F8BC495-E8C9-4ED2-895F-2E4FA6733F92}"/>
                </a:ext>
              </a:extLst>
            </p:cNvPr>
            <p:cNvGrpSpPr/>
            <p:nvPr/>
          </p:nvGrpSpPr>
          <p:grpSpPr>
            <a:xfrm>
              <a:off x="2680474" y="2644312"/>
              <a:ext cx="731520" cy="2364780"/>
              <a:chOff x="2680474" y="2644312"/>
              <a:chExt cx="731520" cy="2364780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2848196" y="2676776"/>
                <a:ext cx="398630" cy="2332316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buClrTx/>
                  <a:defRPr/>
                </a:pPr>
                <a:endParaRPr lang="en-US" sz="2000" kern="12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680474" y="2644312"/>
                <a:ext cx="731520" cy="731520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buClrTx/>
                  <a:defRPr/>
                </a:pPr>
                <a:endParaRPr lang="en-US" sz="2000" kern="120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9" name="Freeform 112"/>
              <p:cNvSpPr>
                <a:spLocks noEditPoints="1"/>
              </p:cNvSpPr>
              <p:nvPr/>
            </p:nvSpPr>
            <p:spPr bwMode="auto">
              <a:xfrm>
                <a:off x="2810428" y="2732816"/>
                <a:ext cx="471611" cy="423883"/>
              </a:xfrm>
              <a:custGeom>
                <a:avLst/>
                <a:gdLst>
                  <a:gd name="T0" fmla="*/ 210 w 577"/>
                  <a:gd name="T1" fmla="*/ 508 h 646"/>
                  <a:gd name="T2" fmla="*/ 219 w 577"/>
                  <a:gd name="T3" fmla="*/ 497 h 646"/>
                  <a:gd name="T4" fmla="*/ 353 w 577"/>
                  <a:gd name="T5" fmla="*/ 489 h 646"/>
                  <a:gd name="T6" fmla="*/ 296 w 577"/>
                  <a:gd name="T7" fmla="*/ 441 h 646"/>
                  <a:gd name="T8" fmla="*/ 222 w 577"/>
                  <a:gd name="T9" fmla="*/ 384 h 646"/>
                  <a:gd name="T10" fmla="*/ 367 w 577"/>
                  <a:gd name="T11" fmla="*/ 354 h 646"/>
                  <a:gd name="T12" fmla="*/ 360 w 577"/>
                  <a:gd name="T13" fmla="*/ 366 h 646"/>
                  <a:gd name="T14" fmla="*/ 236 w 577"/>
                  <a:gd name="T15" fmla="*/ 384 h 646"/>
                  <a:gd name="T16" fmla="*/ 299 w 577"/>
                  <a:gd name="T17" fmla="*/ 427 h 646"/>
                  <a:gd name="T18" fmla="*/ 367 w 577"/>
                  <a:gd name="T19" fmla="*/ 489 h 646"/>
                  <a:gd name="T20" fmla="*/ 302 w 577"/>
                  <a:gd name="T21" fmla="*/ 582 h 646"/>
                  <a:gd name="T22" fmla="*/ 295 w 577"/>
                  <a:gd name="T23" fmla="*/ 293 h 646"/>
                  <a:gd name="T24" fmla="*/ 288 w 577"/>
                  <a:gd name="T25" fmla="*/ 582 h 646"/>
                  <a:gd name="T26" fmla="*/ 302 w 577"/>
                  <a:gd name="T27" fmla="*/ 582 h 646"/>
                  <a:gd name="T28" fmla="*/ 359 w 577"/>
                  <a:gd name="T29" fmla="*/ 211 h 646"/>
                  <a:gd name="T30" fmla="*/ 289 w 577"/>
                  <a:gd name="T31" fmla="*/ 231 h 646"/>
                  <a:gd name="T32" fmla="*/ 227 w 577"/>
                  <a:gd name="T33" fmla="*/ 216 h 646"/>
                  <a:gd name="T34" fmla="*/ 289 w 577"/>
                  <a:gd name="T35" fmla="*/ 245 h 646"/>
                  <a:gd name="T36" fmla="*/ 577 w 577"/>
                  <a:gd name="T37" fmla="*/ 462 h 646"/>
                  <a:gd name="T38" fmla="*/ 444 w 577"/>
                  <a:gd name="T39" fmla="*/ 83 h 646"/>
                  <a:gd name="T40" fmla="*/ 458 w 577"/>
                  <a:gd name="T41" fmla="*/ 51 h 646"/>
                  <a:gd name="T42" fmla="*/ 393 w 577"/>
                  <a:gd name="T43" fmla="*/ 47 h 646"/>
                  <a:gd name="T44" fmla="*/ 344 w 577"/>
                  <a:gd name="T45" fmla="*/ 31 h 646"/>
                  <a:gd name="T46" fmla="*/ 289 w 577"/>
                  <a:gd name="T47" fmla="*/ 0 h 646"/>
                  <a:gd name="T48" fmla="*/ 233 w 577"/>
                  <a:gd name="T49" fmla="*/ 31 h 646"/>
                  <a:gd name="T50" fmla="*/ 200 w 577"/>
                  <a:gd name="T51" fmla="*/ 51 h 646"/>
                  <a:gd name="T52" fmla="*/ 147 w 577"/>
                  <a:gd name="T53" fmla="*/ 37 h 646"/>
                  <a:gd name="T54" fmla="*/ 130 w 577"/>
                  <a:gd name="T55" fmla="*/ 80 h 646"/>
                  <a:gd name="T56" fmla="*/ 213 w 577"/>
                  <a:gd name="T57" fmla="*/ 213 h 646"/>
                  <a:gd name="T58" fmla="*/ 289 w 577"/>
                  <a:gd name="T59" fmla="*/ 646 h 646"/>
                  <a:gd name="T60" fmla="*/ 179 w 577"/>
                  <a:gd name="T61" fmla="*/ 59 h 646"/>
                  <a:gd name="T62" fmla="*/ 200 w 577"/>
                  <a:gd name="T63" fmla="*/ 65 h 646"/>
                  <a:gd name="T64" fmla="*/ 246 w 577"/>
                  <a:gd name="T65" fmla="*/ 37 h 646"/>
                  <a:gd name="T66" fmla="*/ 331 w 577"/>
                  <a:gd name="T67" fmla="*/ 37 h 646"/>
                  <a:gd name="T68" fmla="*/ 377 w 577"/>
                  <a:gd name="T69" fmla="*/ 65 h 646"/>
                  <a:gd name="T70" fmla="*/ 430 w 577"/>
                  <a:gd name="T71" fmla="*/ 51 h 646"/>
                  <a:gd name="T72" fmla="*/ 438 w 577"/>
                  <a:gd name="T73" fmla="*/ 70 h 646"/>
                  <a:gd name="T74" fmla="*/ 350 w 577"/>
                  <a:gd name="T75" fmla="*/ 218 h 646"/>
                  <a:gd name="T76" fmla="*/ 563 w 577"/>
                  <a:gd name="T77" fmla="*/ 462 h 646"/>
                  <a:gd name="T78" fmla="*/ 14 w 577"/>
                  <a:gd name="T79" fmla="*/ 462 h 646"/>
                  <a:gd name="T80" fmla="*/ 227 w 577"/>
                  <a:gd name="T81" fmla="*/ 218 h 646"/>
                  <a:gd name="T82" fmla="*/ 140 w 577"/>
                  <a:gd name="T83" fmla="*/ 70 h 646"/>
                  <a:gd name="T84" fmla="*/ 147 w 577"/>
                  <a:gd name="T85" fmla="*/ 51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77" h="646">
                    <a:moveTo>
                      <a:pt x="297" y="542"/>
                    </a:moveTo>
                    <a:cubicBezTo>
                      <a:pt x="272" y="542"/>
                      <a:pt x="233" y="526"/>
                      <a:pt x="210" y="508"/>
                    </a:cubicBezTo>
                    <a:cubicBezTo>
                      <a:pt x="207" y="505"/>
                      <a:pt x="206" y="501"/>
                      <a:pt x="209" y="498"/>
                    </a:cubicBezTo>
                    <a:cubicBezTo>
                      <a:pt x="211" y="495"/>
                      <a:pt x="216" y="494"/>
                      <a:pt x="219" y="497"/>
                    </a:cubicBezTo>
                    <a:cubicBezTo>
                      <a:pt x="239" y="513"/>
                      <a:pt x="275" y="528"/>
                      <a:pt x="297" y="528"/>
                    </a:cubicBezTo>
                    <a:cubicBezTo>
                      <a:pt x="349" y="528"/>
                      <a:pt x="353" y="498"/>
                      <a:pt x="353" y="489"/>
                    </a:cubicBezTo>
                    <a:cubicBezTo>
                      <a:pt x="353" y="457"/>
                      <a:pt x="330" y="449"/>
                      <a:pt x="303" y="443"/>
                    </a:cubicBezTo>
                    <a:cubicBezTo>
                      <a:pt x="301" y="442"/>
                      <a:pt x="298" y="442"/>
                      <a:pt x="296" y="441"/>
                    </a:cubicBezTo>
                    <a:cubicBezTo>
                      <a:pt x="293" y="440"/>
                      <a:pt x="291" y="440"/>
                      <a:pt x="288" y="439"/>
                    </a:cubicBezTo>
                    <a:cubicBezTo>
                      <a:pt x="265" y="434"/>
                      <a:pt x="222" y="424"/>
                      <a:pt x="222" y="384"/>
                    </a:cubicBezTo>
                    <a:cubicBezTo>
                      <a:pt x="222" y="344"/>
                      <a:pt x="262" y="329"/>
                      <a:pt x="295" y="329"/>
                    </a:cubicBezTo>
                    <a:cubicBezTo>
                      <a:pt x="317" y="329"/>
                      <a:pt x="344" y="339"/>
                      <a:pt x="367" y="354"/>
                    </a:cubicBezTo>
                    <a:cubicBezTo>
                      <a:pt x="370" y="356"/>
                      <a:pt x="371" y="361"/>
                      <a:pt x="369" y="364"/>
                    </a:cubicBezTo>
                    <a:cubicBezTo>
                      <a:pt x="367" y="367"/>
                      <a:pt x="363" y="368"/>
                      <a:pt x="360" y="366"/>
                    </a:cubicBezTo>
                    <a:cubicBezTo>
                      <a:pt x="338" y="352"/>
                      <a:pt x="314" y="343"/>
                      <a:pt x="295" y="343"/>
                    </a:cubicBezTo>
                    <a:cubicBezTo>
                      <a:pt x="239" y="343"/>
                      <a:pt x="236" y="377"/>
                      <a:pt x="236" y="384"/>
                    </a:cubicBezTo>
                    <a:cubicBezTo>
                      <a:pt x="236" y="410"/>
                      <a:pt x="263" y="419"/>
                      <a:pt x="291" y="425"/>
                    </a:cubicBezTo>
                    <a:cubicBezTo>
                      <a:pt x="294" y="426"/>
                      <a:pt x="297" y="427"/>
                      <a:pt x="299" y="427"/>
                    </a:cubicBezTo>
                    <a:cubicBezTo>
                      <a:pt x="301" y="428"/>
                      <a:pt x="304" y="429"/>
                      <a:pt x="307" y="429"/>
                    </a:cubicBezTo>
                    <a:cubicBezTo>
                      <a:pt x="328" y="434"/>
                      <a:pt x="367" y="443"/>
                      <a:pt x="367" y="489"/>
                    </a:cubicBezTo>
                    <a:cubicBezTo>
                      <a:pt x="367" y="528"/>
                      <a:pt x="331" y="542"/>
                      <a:pt x="297" y="542"/>
                    </a:cubicBezTo>
                    <a:close/>
                    <a:moveTo>
                      <a:pt x="302" y="582"/>
                    </a:moveTo>
                    <a:cubicBezTo>
                      <a:pt x="302" y="300"/>
                      <a:pt x="302" y="300"/>
                      <a:pt x="302" y="300"/>
                    </a:cubicBezTo>
                    <a:cubicBezTo>
                      <a:pt x="302" y="297"/>
                      <a:pt x="299" y="293"/>
                      <a:pt x="295" y="293"/>
                    </a:cubicBezTo>
                    <a:cubicBezTo>
                      <a:pt x="292" y="293"/>
                      <a:pt x="288" y="297"/>
                      <a:pt x="288" y="300"/>
                    </a:cubicBezTo>
                    <a:cubicBezTo>
                      <a:pt x="288" y="582"/>
                      <a:pt x="288" y="582"/>
                      <a:pt x="288" y="582"/>
                    </a:cubicBezTo>
                    <a:cubicBezTo>
                      <a:pt x="288" y="586"/>
                      <a:pt x="292" y="589"/>
                      <a:pt x="295" y="589"/>
                    </a:cubicBezTo>
                    <a:cubicBezTo>
                      <a:pt x="299" y="589"/>
                      <a:pt x="302" y="586"/>
                      <a:pt x="302" y="582"/>
                    </a:cubicBezTo>
                    <a:close/>
                    <a:moveTo>
                      <a:pt x="364" y="219"/>
                    </a:moveTo>
                    <a:cubicBezTo>
                      <a:pt x="365" y="215"/>
                      <a:pt x="363" y="212"/>
                      <a:pt x="359" y="211"/>
                    </a:cubicBezTo>
                    <a:cubicBezTo>
                      <a:pt x="355" y="210"/>
                      <a:pt x="351" y="213"/>
                      <a:pt x="351" y="216"/>
                    </a:cubicBezTo>
                    <a:cubicBezTo>
                      <a:pt x="351" y="216"/>
                      <a:pt x="342" y="231"/>
                      <a:pt x="289" y="231"/>
                    </a:cubicBezTo>
                    <a:cubicBezTo>
                      <a:pt x="233" y="231"/>
                      <a:pt x="227" y="216"/>
                      <a:pt x="227" y="216"/>
                    </a:cubicBezTo>
                    <a:cubicBezTo>
                      <a:pt x="227" y="216"/>
                      <a:pt x="227" y="216"/>
                      <a:pt x="227" y="216"/>
                    </a:cubicBezTo>
                    <a:cubicBezTo>
                      <a:pt x="213" y="219"/>
                      <a:pt x="213" y="219"/>
                      <a:pt x="213" y="219"/>
                    </a:cubicBezTo>
                    <a:cubicBezTo>
                      <a:pt x="214" y="224"/>
                      <a:pt x="222" y="245"/>
                      <a:pt x="289" y="245"/>
                    </a:cubicBezTo>
                    <a:cubicBezTo>
                      <a:pt x="355" y="245"/>
                      <a:pt x="363" y="224"/>
                      <a:pt x="364" y="219"/>
                    </a:cubicBezTo>
                    <a:close/>
                    <a:moveTo>
                      <a:pt x="577" y="462"/>
                    </a:moveTo>
                    <a:cubicBezTo>
                      <a:pt x="577" y="344"/>
                      <a:pt x="452" y="245"/>
                      <a:pt x="365" y="213"/>
                    </a:cubicBezTo>
                    <a:cubicBezTo>
                      <a:pt x="366" y="181"/>
                      <a:pt x="381" y="134"/>
                      <a:pt x="444" y="83"/>
                    </a:cubicBezTo>
                    <a:cubicBezTo>
                      <a:pt x="446" y="81"/>
                      <a:pt x="447" y="80"/>
                      <a:pt x="447" y="80"/>
                    </a:cubicBezTo>
                    <a:cubicBezTo>
                      <a:pt x="461" y="67"/>
                      <a:pt x="461" y="57"/>
                      <a:pt x="458" y="51"/>
                    </a:cubicBezTo>
                    <a:cubicBezTo>
                      <a:pt x="455" y="42"/>
                      <a:pt x="445" y="37"/>
                      <a:pt x="430" y="37"/>
                    </a:cubicBezTo>
                    <a:cubicBezTo>
                      <a:pt x="418" y="37"/>
                      <a:pt x="405" y="41"/>
                      <a:pt x="393" y="47"/>
                    </a:cubicBezTo>
                    <a:cubicBezTo>
                      <a:pt x="387" y="49"/>
                      <a:pt x="382" y="51"/>
                      <a:pt x="377" y="51"/>
                    </a:cubicBezTo>
                    <a:cubicBezTo>
                      <a:pt x="365" y="51"/>
                      <a:pt x="356" y="43"/>
                      <a:pt x="344" y="31"/>
                    </a:cubicBezTo>
                    <a:cubicBezTo>
                      <a:pt x="341" y="28"/>
                      <a:pt x="341" y="28"/>
                      <a:pt x="341" y="28"/>
                    </a:cubicBezTo>
                    <a:cubicBezTo>
                      <a:pt x="329" y="15"/>
                      <a:pt x="314" y="0"/>
                      <a:pt x="289" y="0"/>
                    </a:cubicBezTo>
                    <a:cubicBezTo>
                      <a:pt x="263" y="0"/>
                      <a:pt x="249" y="15"/>
                      <a:pt x="236" y="28"/>
                    </a:cubicBezTo>
                    <a:cubicBezTo>
                      <a:pt x="233" y="31"/>
                      <a:pt x="233" y="31"/>
                      <a:pt x="233" y="31"/>
                    </a:cubicBezTo>
                    <a:cubicBezTo>
                      <a:pt x="222" y="43"/>
                      <a:pt x="212" y="51"/>
                      <a:pt x="200" y="51"/>
                    </a:cubicBezTo>
                    <a:cubicBezTo>
                      <a:pt x="200" y="51"/>
                      <a:pt x="200" y="51"/>
                      <a:pt x="200" y="51"/>
                    </a:cubicBezTo>
                    <a:cubicBezTo>
                      <a:pt x="196" y="51"/>
                      <a:pt x="190" y="49"/>
                      <a:pt x="185" y="47"/>
                    </a:cubicBezTo>
                    <a:cubicBezTo>
                      <a:pt x="172" y="41"/>
                      <a:pt x="159" y="37"/>
                      <a:pt x="147" y="37"/>
                    </a:cubicBezTo>
                    <a:cubicBezTo>
                      <a:pt x="133" y="37"/>
                      <a:pt x="123" y="42"/>
                      <a:pt x="119" y="51"/>
                    </a:cubicBezTo>
                    <a:cubicBezTo>
                      <a:pt x="117" y="57"/>
                      <a:pt x="117" y="67"/>
                      <a:pt x="130" y="80"/>
                    </a:cubicBezTo>
                    <a:cubicBezTo>
                      <a:pt x="131" y="80"/>
                      <a:pt x="132" y="81"/>
                      <a:pt x="134" y="83"/>
                    </a:cubicBezTo>
                    <a:cubicBezTo>
                      <a:pt x="196" y="134"/>
                      <a:pt x="212" y="181"/>
                      <a:pt x="213" y="213"/>
                    </a:cubicBezTo>
                    <a:cubicBezTo>
                      <a:pt x="125" y="245"/>
                      <a:pt x="0" y="344"/>
                      <a:pt x="0" y="462"/>
                    </a:cubicBezTo>
                    <a:cubicBezTo>
                      <a:pt x="0" y="579"/>
                      <a:pt x="47" y="646"/>
                      <a:pt x="289" y="646"/>
                    </a:cubicBezTo>
                    <a:cubicBezTo>
                      <a:pt x="530" y="646"/>
                      <a:pt x="577" y="579"/>
                      <a:pt x="577" y="462"/>
                    </a:cubicBezTo>
                    <a:close/>
                    <a:moveTo>
                      <a:pt x="179" y="59"/>
                    </a:moveTo>
                    <a:cubicBezTo>
                      <a:pt x="186" y="63"/>
                      <a:pt x="193" y="65"/>
                      <a:pt x="200" y="65"/>
                    </a:cubicBezTo>
                    <a:cubicBezTo>
                      <a:pt x="200" y="65"/>
                      <a:pt x="200" y="65"/>
                      <a:pt x="200" y="65"/>
                    </a:cubicBezTo>
                    <a:cubicBezTo>
                      <a:pt x="218" y="65"/>
                      <a:pt x="231" y="53"/>
                      <a:pt x="243" y="41"/>
                    </a:cubicBezTo>
                    <a:cubicBezTo>
                      <a:pt x="246" y="37"/>
                      <a:pt x="246" y="37"/>
                      <a:pt x="246" y="37"/>
                    </a:cubicBezTo>
                    <a:cubicBezTo>
                      <a:pt x="259" y="25"/>
                      <a:pt x="269" y="14"/>
                      <a:pt x="289" y="14"/>
                    </a:cubicBezTo>
                    <a:cubicBezTo>
                      <a:pt x="308" y="14"/>
                      <a:pt x="319" y="25"/>
                      <a:pt x="331" y="37"/>
                    </a:cubicBezTo>
                    <a:cubicBezTo>
                      <a:pt x="334" y="41"/>
                      <a:pt x="334" y="41"/>
                      <a:pt x="334" y="41"/>
                    </a:cubicBezTo>
                    <a:cubicBezTo>
                      <a:pt x="346" y="53"/>
                      <a:pt x="359" y="65"/>
                      <a:pt x="377" y="65"/>
                    </a:cubicBezTo>
                    <a:cubicBezTo>
                      <a:pt x="384" y="65"/>
                      <a:pt x="391" y="63"/>
                      <a:pt x="399" y="59"/>
                    </a:cubicBezTo>
                    <a:cubicBezTo>
                      <a:pt x="409" y="54"/>
                      <a:pt x="420" y="51"/>
                      <a:pt x="430" y="51"/>
                    </a:cubicBezTo>
                    <a:cubicBezTo>
                      <a:pt x="439" y="51"/>
                      <a:pt x="444" y="54"/>
                      <a:pt x="445" y="56"/>
                    </a:cubicBezTo>
                    <a:cubicBezTo>
                      <a:pt x="446" y="58"/>
                      <a:pt x="445" y="63"/>
                      <a:pt x="438" y="70"/>
                    </a:cubicBezTo>
                    <a:cubicBezTo>
                      <a:pt x="437" y="70"/>
                      <a:pt x="436" y="71"/>
                      <a:pt x="435" y="72"/>
                    </a:cubicBezTo>
                    <a:cubicBezTo>
                      <a:pt x="365" y="129"/>
                      <a:pt x="350" y="183"/>
                      <a:pt x="350" y="218"/>
                    </a:cubicBezTo>
                    <a:cubicBezTo>
                      <a:pt x="350" y="221"/>
                      <a:pt x="352" y="223"/>
                      <a:pt x="355" y="224"/>
                    </a:cubicBezTo>
                    <a:cubicBezTo>
                      <a:pt x="439" y="253"/>
                      <a:pt x="563" y="349"/>
                      <a:pt x="563" y="462"/>
                    </a:cubicBezTo>
                    <a:cubicBezTo>
                      <a:pt x="563" y="573"/>
                      <a:pt x="520" y="632"/>
                      <a:pt x="289" y="632"/>
                    </a:cubicBezTo>
                    <a:cubicBezTo>
                      <a:pt x="58" y="632"/>
                      <a:pt x="14" y="573"/>
                      <a:pt x="14" y="462"/>
                    </a:cubicBezTo>
                    <a:cubicBezTo>
                      <a:pt x="14" y="349"/>
                      <a:pt x="138" y="253"/>
                      <a:pt x="222" y="224"/>
                    </a:cubicBezTo>
                    <a:cubicBezTo>
                      <a:pt x="225" y="223"/>
                      <a:pt x="227" y="221"/>
                      <a:pt x="227" y="218"/>
                    </a:cubicBezTo>
                    <a:cubicBezTo>
                      <a:pt x="227" y="183"/>
                      <a:pt x="212" y="129"/>
                      <a:pt x="143" y="72"/>
                    </a:cubicBezTo>
                    <a:cubicBezTo>
                      <a:pt x="141" y="71"/>
                      <a:pt x="140" y="70"/>
                      <a:pt x="140" y="70"/>
                    </a:cubicBezTo>
                    <a:cubicBezTo>
                      <a:pt x="133" y="63"/>
                      <a:pt x="131" y="58"/>
                      <a:pt x="132" y="56"/>
                    </a:cubicBezTo>
                    <a:cubicBezTo>
                      <a:pt x="133" y="54"/>
                      <a:pt x="138" y="51"/>
                      <a:pt x="147" y="51"/>
                    </a:cubicBezTo>
                    <a:cubicBezTo>
                      <a:pt x="157" y="51"/>
                      <a:pt x="168" y="54"/>
                      <a:pt x="179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buClrTx/>
                  <a:defRPr/>
                </a:pPr>
                <a:endParaRPr lang="en-US" sz="1200" kern="120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3411993" y="2699078"/>
              <a:ext cx="46610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>
                <a:buClrTx/>
                <a:defRPr/>
              </a:pPr>
              <a:r>
                <a:rPr lang="en-US" sz="1100" kern="12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3. Why Finance? (Intentional choice—not a backup plan; spark moment)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E4333BA-21A1-422A-91CB-352B82EBF742}"/>
                </a:ext>
              </a:extLst>
            </p:cNvPr>
            <p:cNvGrpSpPr/>
            <p:nvPr/>
          </p:nvGrpSpPr>
          <p:grpSpPr>
            <a:xfrm>
              <a:off x="3781139" y="3220157"/>
              <a:ext cx="731520" cy="1788935"/>
              <a:chOff x="3781139" y="3220157"/>
              <a:chExt cx="731520" cy="1788935"/>
            </a:xfrm>
          </p:grpSpPr>
          <p:sp>
            <p:nvSpPr>
              <p:cNvPr id="45" name="Rounded Rectangle 44"/>
              <p:cNvSpPr/>
              <p:nvPr/>
            </p:nvSpPr>
            <p:spPr>
              <a:xfrm>
                <a:off x="3949490" y="3291511"/>
                <a:ext cx="398630" cy="1717581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buClrTx/>
                  <a:defRPr/>
                </a:pPr>
                <a:endParaRPr lang="en-US" sz="2000" kern="12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3781139" y="3220157"/>
                <a:ext cx="731520" cy="73152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buClrTx/>
                  <a:defRPr/>
                </a:pPr>
                <a:endParaRPr lang="en-US" sz="2000" kern="120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8" name="Freeform 82"/>
              <p:cNvSpPr>
                <a:spLocks noEditPoints="1"/>
              </p:cNvSpPr>
              <p:nvPr/>
            </p:nvSpPr>
            <p:spPr bwMode="auto">
              <a:xfrm>
                <a:off x="3865818" y="3363815"/>
                <a:ext cx="562161" cy="382177"/>
              </a:xfrm>
              <a:custGeom>
                <a:avLst/>
                <a:gdLst>
                  <a:gd name="T0" fmla="*/ 661 w 689"/>
                  <a:gd name="T1" fmla="*/ 516 h 582"/>
                  <a:gd name="T2" fmla="*/ 654 w 689"/>
                  <a:gd name="T3" fmla="*/ 488 h 582"/>
                  <a:gd name="T4" fmla="*/ 609 w 689"/>
                  <a:gd name="T5" fmla="*/ 183 h 582"/>
                  <a:gd name="T6" fmla="*/ 660 w 689"/>
                  <a:gd name="T7" fmla="*/ 176 h 582"/>
                  <a:gd name="T8" fmla="*/ 656 w 689"/>
                  <a:gd name="T9" fmla="*/ 142 h 582"/>
                  <a:gd name="T10" fmla="*/ 339 w 689"/>
                  <a:gd name="T11" fmla="*/ 1 h 582"/>
                  <a:gd name="T12" fmla="*/ 26 w 689"/>
                  <a:gd name="T13" fmla="*/ 149 h 582"/>
                  <a:gd name="T14" fmla="*/ 33 w 689"/>
                  <a:gd name="T15" fmla="*/ 183 h 582"/>
                  <a:gd name="T16" fmla="*/ 80 w 689"/>
                  <a:gd name="T17" fmla="*/ 488 h 582"/>
                  <a:gd name="T18" fmla="*/ 25 w 689"/>
                  <a:gd name="T19" fmla="*/ 495 h 582"/>
                  <a:gd name="T20" fmla="*/ 7 w 689"/>
                  <a:gd name="T21" fmla="*/ 516 h 582"/>
                  <a:gd name="T22" fmla="*/ 0 w 689"/>
                  <a:gd name="T23" fmla="*/ 575 h 582"/>
                  <a:gd name="T24" fmla="*/ 682 w 689"/>
                  <a:gd name="T25" fmla="*/ 582 h 582"/>
                  <a:gd name="T26" fmla="*/ 689 w 689"/>
                  <a:gd name="T27" fmla="*/ 523 h 582"/>
                  <a:gd name="T28" fmla="*/ 595 w 689"/>
                  <a:gd name="T29" fmla="*/ 488 h 582"/>
                  <a:gd name="T30" fmla="*/ 526 w 689"/>
                  <a:gd name="T31" fmla="*/ 183 h 582"/>
                  <a:gd name="T32" fmla="*/ 595 w 689"/>
                  <a:gd name="T33" fmla="*/ 488 h 582"/>
                  <a:gd name="T34" fmla="*/ 392 w 689"/>
                  <a:gd name="T35" fmla="*/ 183 h 582"/>
                  <a:gd name="T36" fmla="*/ 512 w 689"/>
                  <a:gd name="T37" fmla="*/ 488 h 582"/>
                  <a:gd name="T38" fmla="*/ 308 w 689"/>
                  <a:gd name="T39" fmla="*/ 488 h 582"/>
                  <a:gd name="T40" fmla="*/ 378 w 689"/>
                  <a:gd name="T41" fmla="*/ 183 h 582"/>
                  <a:gd name="T42" fmla="*/ 308 w 689"/>
                  <a:gd name="T43" fmla="*/ 488 h 582"/>
                  <a:gd name="T44" fmla="*/ 178 w 689"/>
                  <a:gd name="T45" fmla="*/ 183 h 582"/>
                  <a:gd name="T46" fmla="*/ 294 w 689"/>
                  <a:gd name="T47" fmla="*/ 488 h 582"/>
                  <a:gd name="T48" fmla="*/ 40 w 689"/>
                  <a:gd name="T49" fmla="*/ 153 h 582"/>
                  <a:gd name="T50" fmla="*/ 646 w 689"/>
                  <a:gd name="T51" fmla="*/ 153 h 582"/>
                  <a:gd name="T52" fmla="*/ 40 w 689"/>
                  <a:gd name="T53" fmla="*/ 169 h 582"/>
                  <a:gd name="T54" fmla="*/ 94 w 689"/>
                  <a:gd name="T55" fmla="*/ 183 h 582"/>
                  <a:gd name="T56" fmla="*/ 164 w 689"/>
                  <a:gd name="T57" fmla="*/ 488 h 582"/>
                  <a:gd name="T58" fmla="*/ 94 w 689"/>
                  <a:gd name="T59" fmla="*/ 183 h 582"/>
                  <a:gd name="T60" fmla="*/ 14 w 689"/>
                  <a:gd name="T61" fmla="*/ 568 h 582"/>
                  <a:gd name="T62" fmla="*/ 32 w 689"/>
                  <a:gd name="T63" fmla="*/ 530 h 582"/>
                  <a:gd name="T64" fmla="*/ 39 w 689"/>
                  <a:gd name="T65" fmla="*/ 502 h 582"/>
                  <a:gd name="T66" fmla="*/ 647 w 689"/>
                  <a:gd name="T67" fmla="*/ 523 h 582"/>
                  <a:gd name="T68" fmla="*/ 675 w 689"/>
                  <a:gd name="T69" fmla="*/ 53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9" h="582">
                    <a:moveTo>
                      <a:pt x="682" y="516"/>
                    </a:moveTo>
                    <a:cubicBezTo>
                      <a:pt x="661" y="516"/>
                      <a:pt x="661" y="516"/>
                      <a:pt x="661" y="516"/>
                    </a:cubicBezTo>
                    <a:cubicBezTo>
                      <a:pt x="661" y="495"/>
                      <a:pt x="661" y="495"/>
                      <a:pt x="661" y="495"/>
                    </a:cubicBezTo>
                    <a:cubicBezTo>
                      <a:pt x="661" y="491"/>
                      <a:pt x="658" y="488"/>
                      <a:pt x="654" y="488"/>
                    </a:cubicBezTo>
                    <a:cubicBezTo>
                      <a:pt x="609" y="488"/>
                      <a:pt x="609" y="488"/>
                      <a:pt x="609" y="488"/>
                    </a:cubicBezTo>
                    <a:cubicBezTo>
                      <a:pt x="609" y="183"/>
                      <a:pt x="609" y="183"/>
                      <a:pt x="609" y="183"/>
                    </a:cubicBezTo>
                    <a:cubicBezTo>
                      <a:pt x="653" y="183"/>
                      <a:pt x="653" y="183"/>
                      <a:pt x="653" y="183"/>
                    </a:cubicBezTo>
                    <a:cubicBezTo>
                      <a:pt x="657" y="183"/>
                      <a:pt x="660" y="180"/>
                      <a:pt x="660" y="176"/>
                    </a:cubicBezTo>
                    <a:cubicBezTo>
                      <a:pt x="660" y="149"/>
                      <a:pt x="660" y="149"/>
                      <a:pt x="660" y="149"/>
                    </a:cubicBezTo>
                    <a:cubicBezTo>
                      <a:pt x="660" y="146"/>
                      <a:pt x="658" y="143"/>
                      <a:pt x="656" y="142"/>
                    </a:cubicBezTo>
                    <a:cubicBezTo>
                      <a:pt x="345" y="1"/>
                      <a:pt x="345" y="1"/>
                      <a:pt x="345" y="1"/>
                    </a:cubicBezTo>
                    <a:cubicBezTo>
                      <a:pt x="343" y="0"/>
                      <a:pt x="341" y="0"/>
                      <a:pt x="339" y="1"/>
                    </a:cubicBezTo>
                    <a:cubicBezTo>
                      <a:pt x="30" y="142"/>
                      <a:pt x="30" y="142"/>
                      <a:pt x="30" y="142"/>
                    </a:cubicBezTo>
                    <a:cubicBezTo>
                      <a:pt x="27" y="143"/>
                      <a:pt x="26" y="146"/>
                      <a:pt x="26" y="149"/>
                    </a:cubicBezTo>
                    <a:cubicBezTo>
                      <a:pt x="26" y="176"/>
                      <a:pt x="26" y="176"/>
                      <a:pt x="26" y="176"/>
                    </a:cubicBezTo>
                    <a:cubicBezTo>
                      <a:pt x="26" y="180"/>
                      <a:pt x="29" y="183"/>
                      <a:pt x="33" y="183"/>
                    </a:cubicBezTo>
                    <a:cubicBezTo>
                      <a:pt x="80" y="183"/>
                      <a:pt x="80" y="183"/>
                      <a:pt x="80" y="183"/>
                    </a:cubicBezTo>
                    <a:cubicBezTo>
                      <a:pt x="80" y="488"/>
                      <a:pt x="80" y="488"/>
                      <a:pt x="80" y="488"/>
                    </a:cubicBezTo>
                    <a:cubicBezTo>
                      <a:pt x="32" y="488"/>
                      <a:pt x="32" y="488"/>
                      <a:pt x="32" y="488"/>
                    </a:cubicBezTo>
                    <a:cubicBezTo>
                      <a:pt x="28" y="488"/>
                      <a:pt x="25" y="491"/>
                      <a:pt x="25" y="495"/>
                    </a:cubicBezTo>
                    <a:cubicBezTo>
                      <a:pt x="25" y="516"/>
                      <a:pt x="25" y="516"/>
                      <a:pt x="25" y="516"/>
                    </a:cubicBezTo>
                    <a:cubicBezTo>
                      <a:pt x="7" y="516"/>
                      <a:pt x="7" y="516"/>
                      <a:pt x="7" y="516"/>
                    </a:cubicBezTo>
                    <a:cubicBezTo>
                      <a:pt x="3" y="516"/>
                      <a:pt x="0" y="520"/>
                      <a:pt x="0" y="523"/>
                    </a:cubicBezTo>
                    <a:cubicBezTo>
                      <a:pt x="0" y="575"/>
                      <a:pt x="0" y="575"/>
                      <a:pt x="0" y="575"/>
                    </a:cubicBezTo>
                    <a:cubicBezTo>
                      <a:pt x="0" y="579"/>
                      <a:pt x="3" y="582"/>
                      <a:pt x="7" y="582"/>
                    </a:cubicBezTo>
                    <a:cubicBezTo>
                      <a:pt x="682" y="582"/>
                      <a:pt x="682" y="582"/>
                      <a:pt x="682" y="582"/>
                    </a:cubicBezTo>
                    <a:cubicBezTo>
                      <a:pt x="686" y="582"/>
                      <a:pt x="689" y="579"/>
                      <a:pt x="689" y="575"/>
                    </a:cubicBezTo>
                    <a:cubicBezTo>
                      <a:pt x="689" y="523"/>
                      <a:pt x="689" y="523"/>
                      <a:pt x="689" y="523"/>
                    </a:cubicBezTo>
                    <a:cubicBezTo>
                      <a:pt x="689" y="520"/>
                      <a:pt x="686" y="516"/>
                      <a:pt x="682" y="516"/>
                    </a:cubicBezTo>
                    <a:close/>
                    <a:moveTo>
                      <a:pt x="595" y="488"/>
                    </a:moveTo>
                    <a:cubicBezTo>
                      <a:pt x="526" y="488"/>
                      <a:pt x="526" y="488"/>
                      <a:pt x="526" y="488"/>
                    </a:cubicBezTo>
                    <a:cubicBezTo>
                      <a:pt x="526" y="183"/>
                      <a:pt x="526" y="183"/>
                      <a:pt x="526" y="183"/>
                    </a:cubicBezTo>
                    <a:cubicBezTo>
                      <a:pt x="595" y="183"/>
                      <a:pt x="595" y="183"/>
                      <a:pt x="595" y="183"/>
                    </a:cubicBezTo>
                    <a:lnTo>
                      <a:pt x="595" y="488"/>
                    </a:lnTo>
                    <a:close/>
                    <a:moveTo>
                      <a:pt x="392" y="488"/>
                    </a:moveTo>
                    <a:cubicBezTo>
                      <a:pt x="392" y="183"/>
                      <a:pt x="392" y="183"/>
                      <a:pt x="392" y="183"/>
                    </a:cubicBezTo>
                    <a:cubicBezTo>
                      <a:pt x="512" y="183"/>
                      <a:pt x="512" y="183"/>
                      <a:pt x="512" y="183"/>
                    </a:cubicBezTo>
                    <a:cubicBezTo>
                      <a:pt x="512" y="488"/>
                      <a:pt x="512" y="488"/>
                      <a:pt x="512" y="488"/>
                    </a:cubicBezTo>
                    <a:lnTo>
                      <a:pt x="392" y="488"/>
                    </a:lnTo>
                    <a:close/>
                    <a:moveTo>
                      <a:pt x="308" y="488"/>
                    </a:moveTo>
                    <a:cubicBezTo>
                      <a:pt x="308" y="183"/>
                      <a:pt x="308" y="183"/>
                      <a:pt x="308" y="183"/>
                    </a:cubicBezTo>
                    <a:cubicBezTo>
                      <a:pt x="378" y="183"/>
                      <a:pt x="378" y="183"/>
                      <a:pt x="378" y="183"/>
                    </a:cubicBezTo>
                    <a:cubicBezTo>
                      <a:pt x="378" y="488"/>
                      <a:pt x="378" y="488"/>
                      <a:pt x="378" y="488"/>
                    </a:cubicBezTo>
                    <a:lnTo>
                      <a:pt x="308" y="488"/>
                    </a:lnTo>
                    <a:close/>
                    <a:moveTo>
                      <a:pt x="178" y="488"/>
                    </a:moveTo>
                    <a:cubicBezTo>
                      <a:pt x="178" y="183"/>
                      <a:pt x="178" y="183"/>
                      <a:pt x="178" y="183"/>
                    </a:cubicBezTo>
                    <a:cubicBezTo>
                      <a:pt x="294" y="183"/>
                      <a:pt x="294" y="183"/>
                      <a:pt x="294" y="183"/>
                    </a:cubicBezTo>
                    <a:cubicBezTo>
                      <a:pt x="294" y="488"/>
                      <a:pt x="294" y="488"/>
                      <a:pt x="294" y="488"/>
                    </a:cubicBezTo>
                    <a:lnTo>
                      <a:pt x="178" y="488"/>
                    </a:lnTo>
                    <a:close/>
                    <a:moveTo>
                      <a:pt x="40" y="153"/>
                    </a:moveTo>
                    <a:cubicBezTo>
                      <a:pt x="342" y="15"/>
                      <a:pt x="342" y="15"/>
                      <a:pt x="342" y="15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646" y="169"/>
                      <a:pt x="646" y="169"/>
                      <a:pt x="646" y="169"/>
                    </a:cubicBezTo>
                    <a:cubicBezTo>
                      <a:pt x="40" y="169"/>
                      <a:pt x="40" y="169"/>
                      <a:pt x="40" y="169"/>
                    </a:cubicBezTo>
                    <a:lnTo>
                      <a:pt x="40" y="153"/>
                    </a:lnTo>
                    <a:close/>
                    <a:moveTo>
                      <a:pt x="94" y="183"/>
                    </a:moveTo>
                    <a:cubicBezTo>
                      <a:pt x="164" y="183"/>
                      <a:pt x="164" y="183"/>
                      <a:pt x="164" y="183"/>
                    </a:cubicBezTo>
                    <a:cubicBezTo>
                      <a:pt x="164" y="488"/>
                      <a:pt x="164" y="488"/>
                      <a:pt x="164" y="488"/>
                    </a:cubicBezTo>
                    <a:cubicBezTo>
                      <a:pt x="94" y="488"/>
                      <a:pt x="94" y="488"/>
                      <a:pt x="94" y="488"/>
                    </a:cubicBezTo>
                    <a:lnTo>
                      <a:pt x="94" y="183"/>
                    </a:lnTo>
                    <a:close/>
                    <a:moveTo>
                      <a:pt x="675" y="568"/>
                    </a:moveTo>
                    <a:cubicBezTo>
                      <a:pt x="14" y="568"/>
                      <a:pt x="14" y="568"/>
                      <a:pt x="14" y="568"/>
                    </a:cubicBezTo>
                    <a:cubicBezTo>
                      <a:pt x="14" y="530"/>
                      <a:pt x="14" y="530"/>
                      <a:pt x="14" y="530"/>
                    </a:cubicBezTo>
                    <a:cubicBezTo>
                      <a:pt x="32" y="530"/>
                      <a:pt x="32" y="530"/>
                      <a:pt x="32" y="530"/>
                    </a:cubicBezTo>
                    <a:cubicBezTo>
                      <a:pt x="36" y="530"/>
                      <a:pt x="39" y="527"/>
                      <a:pt x="39" y="523"/>
                    </a:cubicBezTo>
                    <a:cubicBezTo>
                      <a:pt x="39" y="502"/>
                      <a:pt x="39" y="502"/>
                      <a:pt x="39" y="502"/>
                    </a:cubicBezTo>
                    <a:cubicBezTo>
                      <a:pt x="647" y="502"/>
                      <a:pt x="647" y="502"/>
                      <a:pt x="647" y="502"/>
                    </a:cubicBezTo>
                    <a:cubicBezTo>
                      <a:pt x="647" y="523"/>
                      <a:pt x="647" y="523"/>
                      <a:pt x="647" y="523"/>
                    </a:cubicBezTo>
                    <a:cubicBezTo>
                      <a:pt x="647" y="527"/>
                      <a:pt x="650" y="530"/>
                      <a:pt x="654" y="530"/>
                    </a:cubicBezTo>
                    <a:cubicBezTo>
                      <a:pt x="675" y="530"/>
                      <a:pt x="675" y="530"/>
                      <a:pt x="675" y="530"/>
                    </a:cubicBezTo>
                    <a:lnTo>
                      <a:pt x="675" y="56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buClrTx/>
                  <a:defRPr/>
                </a:pPr>
                <a:endParaRPr lang="en-US" sz="1200" kern="120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4480133" y="3291511"/>
              <a:ext cx="386770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>
                <a:buClrTx/>
                <a:defRPr/>
              </a:pPr>
              <a:r>
                <a:rPr lang="en-US" sz="1100" kern="12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4. What skills have you gained from internships/jobs/leadership that can be applicable for this job? 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308132" y="2206255"/>
              <a:ext cx="400950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>
                <a:buClrTx/>
                <a:defRPr/>
              </a:pPr>
              <a:r>
                <a:rPr lang="en-US" sz="1100" kern="12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2. Passions that have resulted in skills/abilities of value to employer (Marathon runner, musical </a:t>
              </a:r>
              <a:r>
                <a:rPr lang="en-US" sz="1100" dirty="0">
                  <a:solidFill>
                    <a:prstClr val="black"/>
                  </a:solidFill>
                  <a:latin typeface="Calibri" panose="020F0502020204030204"/>
                </a:rPr>
                <a:t>development</a:t>
              </a:r>
              <a:r>
                <a:rPr lang="en-US" sz="1100" kern="12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, investor, etc.)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F8E368A-3527-4F41-8F73-B7D3F216FECE}"/>
                </a:ext>
              </a:extLst>
            </p:cNvPr>
            <p:cNvGrpSpPr/>
            <p:nvPr/>
          </p:nvGrpSpPr>
          <p:grpSpPr>
            <a:xfrm>
              <a:off x="1584113" y="2158022"/>
              <a:ext cx="731520" cy="2851070"/>
              <a:chOff x="1584113" y="2158022"/>
              <a:chExt cx="731520" cy="2851070"/>
            </a:xfrm>
          </p:grpSpPr>
          <p:sp>
            <p:nvSpPr>
              <p:cNvPr id="42" name="Rounded Rectangle 41"/>
              <p:cNvSpPr/>
              <p:nvPr/>
            </p:nvSpPr>
            <p:spPr>
              <a:xfrm>
                <a:off x="1739478" y="2206255"/>
                <a:ext cx="398630" cy="2802837"/>
              </a:xfrm>
              <a:prstGeom prst="round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buClrTx/>
                  <a:defRPr/>
                </a:pPr>
                <a:endParaRPr lang="en-US" sz="2000" kern="12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1584113" y="2158022"/>
                <a:ext cx="731520" cy="73152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buClrTx/>
                  <a:defRPr/>
                </a:pPr>
                <a:endParaRPr lang="en-US" sz="2000" kern="12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53" name="Freeform 105"/>
              <p:cNvSpPr>
                <a:spLocks noEditPoints="1"/>
              </p:cNvSpPr>
              <p:nvPr/>
            </p:nvSpPr>
            <p:spPr bwMode="auto">
              <a:xfrm>
                <a:off x="1653058" y="2351666"/>
                <a:ext cx="566928" cy="291941"/>
              </a:xfrm>
              <a:custGeom>
                <a:avLst/>
                <a:gdLst>
                  <a:gd name="T0" fmla="*/ 751 w 773"/>
                  <a:gd name="T1" fmla="*/ 6 h 445"/>
                  <a:gd name="T2" fmla="*/ 751 w 773"/>
                  <a:gd name="T3" fmla="*/ 5 h 445"/>
                  <a:gd name="T4" fmla="*/ 750 w 773"/>
                  <a:gd name="T5" fmla="*/ 3 h 445"/>
                  <a:gd name="T6" fmla="*/ 749 w 773"/>
                  <a:gd name="T7" fmla="*/ 2 h 445"/>
                  <a:gd name="T8" fmla="*/ 747 w 773"/>
                  <a:gd name="T9" fmla="*/ 1 h 445"/>
                  <a:gd name="T10" fmla="*/ 747 w 773"/>
                  <a:gd name="T11" fmla="*/ 1 h 445"/>
                  <a:gd name="T12" fmla="*/ 745 w 773"/>
                  <a:gd name="T13" fmla="*/ 0 h 445"/>
                  <a:gd name="T14" fmla="*/ 744 w 773"/>
                  <a:gd name="T15" fmla="*/ 0 h 445"/>
                  <a:gd name="T16" fmla="*/ 742 w 773"/>
                  <a:gd name="T17" fmla="*/ 1 h 445"/>
                  <a:gd name="T18" fmla="*/ 740 w 773"/>
                  <a:gd name="T19" fmla="*/ 2 h 445"/>
                  <a:gd name="T20" fmla="*/ 626 w 773"/>
                  <a:gd name="T21" fmla="*/ 87 h 445"/>
                  <a:gd name="T22" fmla="*/ 634 w 773"/>
                  <a:gd name="T23" fmla="*/ 99 h 445"/>
                  <a:gd name="T24" fmla="*/ 649 w 773"/>
                  <a:gd name="T25" fmla="*/ 211 h 445"/>
                  <a:gd name="T26" fmla="*/ 581 w 773"/>
                  <a:gd name="T27" fmla="*/ 234 h 445"/>
                  <a:gd name="T28" fmla="*/ 484 w 773"/>
                  <a:gd name="T29" fmla="*/ 165 h 445"/>
                  <a:gd name="T30" fmla="*/ 374 w 773"/>
                  <a:gd name="T31" fmla="*/ 165 h 445"/>
                  <a:gd name="T32" fmla="*/ 331 w 773"/>
                  <a:gd name="T33" fmla="*/ 338 h 445"/>
                  <a:gd name="T34" fmla="*/ 281 w 773"/>
                  <a:gd name="T35" fmla="*/ 345 h 445"/>
                  <a:gd name="T36" fmla="*/ 205 w 773"/>
                  <a:gd name="T37" fmla="*/ 210 h 445"/>
                  <a:gd name="T38" fmla="*/ 95 w 773"/>
                  <a:gd name="T39" fmla="*/ 210 h 445"/>
                  <a:gd name="T40" fmla="*/ 2 w 773"/>
                  <a:gd name="T41" fmla="*/ 385 h 445"/>
                  <a:gd name="T42" fmla="*/ 8 w 773"/>
                  <a:gd name="T43" fmla="*/ 397 h 445"/>
                  <a:gd name="T44" fmla="*/ 120 w 773"/>
                  <a:gd name="T45" fmla="*/ 256 h 445"/>
                  <a:gd name="T46" fmla="*/ 181 w 773"/>
                  <a:gd name="T47" fmla="*/ 255 h 445"/>
                  <a:gd name="T48" fmla="*/ 258 w 773"/>
                  <a:gd name="T49" fmla="*/ 390 h 445"/>
                  <a:gd name="T50" fmla="*/ 368 w 773"/>
                  <a:gd name="T51" fmla="*/ 390 h 445"/>
                  <a:gd name="T52" fmla="*/ 406 w 773"/>
                  <a:gd name="T53" fmla="*/ 215 h 445"/>
                  <a:gd name="T54" fmla="*/ 478 w 773"/>
                  <a:gd name="T55" fmla="*/ 191 h 445"/>
                  <a:gd name="T56" fmla="*/ 573 w 773"/>
                  <a:gd name="T57" fmla="*/ 261 h 445"/>
                  <a:gd name="T58" fmla="*/ 683 w 773"/>
                  <a:gd name="T59" fmla="*/ 261 h 445"/>
                  <a:gd name="T60" fmla="*/ 741 w 773"/>
                  <a:gd name="T61" fmla="*/ 33 h 445"/>
                  <a:gd name="T62" fmla="*/ 765 w 773"/>
                  <a:gd name="T63" fmla="*/ 160 h 445"/>
                  <a:gd name="T64" fmla="*/ 772 w 773"/>
                  <a:gd name="T65" fmla="*/ 152 h 445"/>
                  <a:gd name="T66" fmla="*/ 150 w 773"/>
                  <a:gd name="T67" fmla="*/ 169 h 445"/>
                  <a:gd name="T68" fmla="*/ 177 w 773"/>
                  <a:gd name="T69" fmla="*/ 240 h 445"/>
                  <a:gd name="T70" fmla="*/ 177 w 773"/>
                  <a:gd name="T71" fmla="*/ 240 h 445"/>
                  <a:gd name="T72" fmla="*/ 109 w 773"/>
                  <a:gd name="T73" fmla="*/ 210 h 445"/>
                  <a:gd name="T74" fmla="*/ 313 w 773"/>
                  <a:gd name="T75" fmla="*/ 431 h 445"/>
                  <a:gd name="T76" fmla="*/ 313 w 773"/>
                  <a:gd name="T77" fmla="*/ 349 h 445"/>
                  <a:gd name="T78" fmla="*/ 429 w 773"/>
                  <a:gd name="T79" fmla="*/ 206 h 445"/>
                  <a:gd name="T80" fmla="*/ 429 w 773"/>
                  <a:gd name="T81" fmla="*/ 124 h 445"/>
                  <a:gd name="T82" fmla="*/ 429 w 773"/>
                  <a:gd name="T83" fmla="*/ 206 h 445"/>
                  <a:gd name="T84" fmla="*/ 628 w 773"/>
                  <a:gd name="T85" fmla="*/ 302 h 445"/>
                  <a:gd name="T86" fmla="*/ 628 w 773"/>
                  <a:gd name="T87" fmla="*/ 22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73" h="445">
                    <a:moveTo>
                      <a:pt x="772" y="152"/>
                    </a:moveTo>
                    <a:cubicBezTo>
                      <a:pt x="751" y="6"/>
                      <a:pt x="751" y="6"/>
                      <a:pt x="751" y="6"/>
                    </a:cubicBezTo>
                    <a:cubicBezTo>
                      <a:pt x="751" y="6"/>
                      <a:pt x="751" y="6"/>
                      <a:pt x="751" y="6"/>
                    </a:cubicBezTo>
                    <a:cubicBezTo>
                      <a:pt x="751" y="6"/>
                      <a:pt x="751" y="5"/>
                      <a:pt x="751" y="5"/>
                    </a:cubicBezTo>
                    <a:cubicBezTo>
                      <a:pt x="751" y="5"/>
                      <a:pt x="751" y="4"/>
                      <a:pt x="751" y="4"/>
                    </a:cubicBezTo>
                    <a:cubicBezTo>
                      <a:pt x="750" y="4"/>
                      <a:pt x="750" y="4"/>
                      <a:pt x="750" y="3"/>
                    </a:cubicBezTo>
                    <a:cubicBezTo>
                      <a:pt x="750" y="3"/>
                      <a:pt x="750" y="3"/>
                      <a:pt x="750" y="3"/>
                    </a:cubicBezTo>
                    <a:cubicBezTo>
                      <a:pt x="749" y="3"/>
                      <a:pt x="749" y="2"/>
                      <a:pt x="749" y="2"/>
                    </a:cubicBezTo>
                    <a:cubicBezTo>
                      <a:pt x="749" y="2"/>
                      <a:pt x="749" y="2"/>
                      <a:pt x="749" y="2"/>
                    </a:cubicBezTo>
                    <a:cubicBezTo>
                      <a:pt x="748" y="1"/>
                      <a:pt x="748" y="1"/>
                      <a:pt x="747" y="1"/>
                    </a:cubicBezTo>
                    <a:cubicBezTo>
                      <a:pt x="747" y="1"/>
                      <a:pt x="747" y="1"/>
                      <a:pt x="747" y="1"/>
                    </a:cubicBezTo>
                    <a:cubicBezTo>
                      <a:pt x="747" y="1"/>
                      <a:pt x="747" y="1"/>
                      <a:pt x="747" y="1"/>
                    </a:cubicBezTo>
                    <a:cubicBezTo>
                      <a:pt x="747" y="1"/>
                      <a:pt x="747" y="1"/>
                      <a:pt x="747" y="1"/>
                    </a:cubicBezTo>
                    <a:cubicBezTo>
                      <a:pt x="746" y="1"/>
                      <a:pt x="746" y="1"/>
                      <a:pt x="745" y="0"/>
                    </a:cubicBezTo>
                    <a:cubicBezTo>
                      <a:pt x="745" y="0"/>
                      <a:pt x="745" y="0"/>
                      <a:pt x="745" y="0"/>
                    </a:cubicBezTo>
                    <a:cubicBezTo>
                      <a:pt x="745" y="0"/>
                      <a:pt x="744" y="0"/>
                      <a:pt x="744" y="0"/>
                    </a:cubicBezTo>
                    <a:cubicBezTo>
                      <a:pt x="744" y="0"/>
                      <a:pt x="743" y="0"/>
                      <a:pt x="743" y="0"/>
                    </a:cubicBezTo>
                    <a:cubicBezTo>
                      <a:pt x="743" y="1"/>
                      <a:pt x="742" y="1"/>
                      <a:pt x="742" y="1"/>
                    </a:cubicBezTo>
                    <a:cubicBezTo>
                      <a:pt x="742" y="1"/>
                      <a:pt x="742" y="1"/>
                      <a:pt x="742" y="1"/>
                    </a:cubicBezTo>
                    <a:cubicBezTo>
                      <a:pt x="741" y="1"/>
                      <a:pt x="741" y="1"/>
                      <a:pt x="740" y="2"/>
                    </a:cubicBezTo>
                    <a:cubicBezTo>
                      <a:pt x="740" y="2"/>
                      <a:pt x="740" y="2"/>
                      <a:pt x="740" y="2"/>
                    </a:cubicBezTo>
                    <a:cubicBezTo>
                      <a:pt x="626" y="87"/>
                      <a:pt x="626" y="87"/>
                      <a:pt x="626" y="87"/>
                    </a:cubicBezTo>
                    <a:cubicBezTo>
                      <a:pt x="623" y="90"/>
                      <a:pt x="622" y="94"/>
                      <a:pt x="625" y="97"/>
                    </a:cubicBezTo>
                    <a:cubicBezTo>
                      <a:pt x="627" y="100"/>
                      <a:pt x="631" y="101"/>
                      <a:pt x="634" y="99"/>
                    </a:cubicBezTo>
                    <a:cubicBezTo>
                      <a:pt x="728" y="29"/>
                      <a:pt x="728" y="29"/>
                      <a:pt x="728" y="29"/>
                    </a:cubicBezTo>
                    <a:cubicBezTo>
                      <a:pt x="649" y="211"/>
                      <a:pt x="649" y="211"/>
                      <a:pt x="649" y="211"/>
                    </a:cubicBezTo>
                    <a:cubicBezTo>
                      <a:pt x="643" y="208"/>
                      <a:pt x="636" y="206"/>
                      <a:pt x="628" y="206"/>
                    </a:cubicBezTo>
                    <a:cubicBezTo>
                      <a:pt x="608" y="206"/>
                      <a:pt x="590" y="218"/>
                      <a:pt x="581" y="234"/>
                    </a:cubicBezTo>
                    <a:cubicBezTo>
                      <a:pt x="482" y="177"/>
                      <a:pt x="482" y="177"/>
                      <a:pt x="482" y="177"/>
                    </a:cubicBezTo>
                    <a:cubicBezTo>
                      <a:pt x="483" y="173"/>
                      <a:pt x="484" y="169"/>
                      <a:pt x="484" y="165"/>
                    </a:cubicBezTo>
                    <a:cubicBezTo>
                      <a:pt x="484" y="135"/>
                      <a:pt x="459" y="110"/>
                      <a:pt x="429" y="110"/>
                    </a:cubicBezTo>
                    <a:cubicBezTo>
                      <a:pt x="398" y="110"/>
                      <a:pt x="374" y="135"/>
                      <a:pt x="374" y="165"/>
                    </a:cubicBezTo>
                    <a:cubicBezTo>
                      <a:pt x="374" y="183"/>
                      <a:pt x="382" y="198"/>
                      <a:pt x="394" y="208"/>
                    </a:cubicBezTo>
                    <a:cubicBezTo>
                      <a:pt x="331" y="338"/>
                      <a:pt x="331" y="338"/>
                      <a:pt x="331" y="338"/>
                    </a:cubicBezTo>
                    <a:cubicBezTo>
                      <a:pt x="325" y="336"/>
                      <a:pt x="319" y="335"/>
                      <a:pt x="313" y="335"/>
                    </a:cubicBezTo>
                    <a:cubicBezTo>
                      <a:pt x="301" y="335"/>
                      <a:pt x="290" y="338"/>
                      <a:pt x="281" y="345"/>
                    </a:cubicBezTo>
                    <a:cubicBezTo>
                      <a:pt x="192" y="245"/>
                      <a:pt x="192" y="245"/>
                      <a:pt x="192" y="245"/>
                    </a:cubicBezTo>
                    <a:cubicBezTo>
                      <a:pt x="200" y="236"/>
                      <a:pt x="205" y="223"/>
                      <a:pt x="205" y="210"/>
                    </a:cubicBezTo>
                    <a:cubicBezTo>
                      <a:pt x="205" y="179"/>
                      <a:pt x="180" y="155"/>
                      <a:pt x="150" y="155"/>
                    </a:cubicBezTo>
                    <a:cubicBezTo>
                      <a:pt x="119" y="155"/>
                      <a:pt x="95" y="179"/>
                      <a:pt x="95" y="210"/>
                    </a:cubicBezTo>
                    <a:cubicBezTo>
                      <a:pt x="95" y="224"/>
                      <a:pt x="100" y="237"/>
                      <a:pt x="109" y="247"/>
                    </a:cubicBezTo>
                    <a:cubicBezTo>
                      <a:pt x="2" y="385"/>
                      <a:pt x="2" y="385"/>
                      <a:pt x="2" y="385"/>
                    </a:cubicBezTo>
                    <a:cubicBezTo>
                      <a:pt x="0" y="388"/>
                      <a:pt x="1" y="393"/>
                      <a:pt x="4" y="395"/>
                    </a:cubicBezTo>
                    <a:cubicBezTo>
                      <a:pt x="5" y="396"/>
                      <a:pt x="7" y="397"/>
                      <a:pt x="8" y="397"/>
                    </a:cubicBezTo>
                    <a:cubicBezTo>
                      <a:pt x="10" y="397"/>
                      <a:pt x="12" y="396"/>
                      <a:pt x="14" y="394"/>
                    </a:cubicBezTo>
                    <a:cubicBezTo>
                      <a:pt x="120" y="256"/>
                      <a:pt x="120" y="256"/>
                      <a:pt x="120" y="256"/>
                    </a:cubicBezTo>
                    <a:cubicBezTo>
                      <a:pt x="128" y="262"/>
                      <a:pt x="139" y="265"/>
                      <a:pt x="150" y="265"/>
                    </a:cubicBezTo>
                    <a:cubicBezTo>
                      <a:pt x="161" y="265"/>
                      <a:pt x="172" y="261"/>
                      <a:pt x="181" y="255"/>
                    </a:cubicBezTo>
                    <a:cubicBezTo>
                      <a:pt x="271" y="354"/>
                      <a:pt x="271" y="354"/>
                      <a:pt x="271" y="354"/>
                    </a:cubicBezTo>
                    <a:cubicBezTo>
                      <a:pt x="263" y="364"/>
                      <a:pt x="258" y="376"/>
                      <a:pt x="258" y="390"/>
                    </a:cubicBezTo>
                    <a:cubicBezTo>
                      <a:pt x="258" y="420"/>
                      <a:pt x="283" y="445"/>
                      <a:pt x="313" y="445"/>
                    </a:cubicBezTo>
                    <a:cubicBezTo>
                      <a:pt x="343" y="445"/>
                      <a:pt x="368" y="420"/>
                      <a:pt x="368" y="390"/>
                    </a:cubicBezTo>
                    <a:cubicBezTo>
                      <a:pt x="368" y="371"/>
                      <a:pt x="358" y="354"/>
                      <a:pt x="344" y="344"/>
                    </a:cubicBezTo>
                    <a:cubicBezTo>
                      <a:pt x="406" y="215"/>
                      <a:pt x="406" y="215"/>
                      <a:pt x="406" y="215"/>
                    </a:cubicBezTo>
                    <a:cubicBezTo>
                      <a:pt x="413" y="219"/>
                      <a:pt x="421" y="220"/>
                      <a:pt x="429" y="220"/>
                    </a:cubicBezTo>
                    <a:cubicBezTo>
                      <a:pt x="450" y="220"/>
                      <a:pt x="468" y="208"/>
                      <a:pt x="478" y="191"/>
                    </a:cubicBezTo>
                    <a:cubicBezTo>
                      <a:pt x="575" y="247"/>
                      <a:pt x="575" y="247"/>
                      <a:pt x="575" y="247"/>
                    </a:cubicBezTo>
                    <a:cubicBezTo>
                      <a:pt x="574" y="252"/>
                      <a:pt x="573" y="256"/>
                      <a:pt x="573" y="261"/>
                    </a:cubicBezTo>
                    <a:cubicBezTo>
                      <a:pt x="573" y="292"/>
                      <a:pt x="598" y="316"/>
                      <a:pt x="628" y="316"/>
                    </a:cubicBezTo>
                    <a:cubicBezTo>
                      <a:pt x="659" y="316"/>
                      <a:pt x="683" y="292"/>
                      <a:pt x="683" y="261"/>
                    </a:cubicBezTo>
                    <a:cubicBezTo>
                      <a:pt x="683" y="244"/>
                      <a:pt x="675" y="228"/>
                      <a:pt x="662" y="218"/>
                    </a:cubicBezTo>
                    <a:cubicBezTo>
                      <a:pt x="741" y="33"/>
                      <a:pt x="741" y="33"/>
                      <a:pt x="741" y="33"/>
                    </a:cubicBezTo>
                    <a:cubicBezTo>
                      <a:pt x="758" y="154"/>
                      <a:pt x="758" y="154"/>
                      <a:pt x="758" y="154"/>
                    </a:cubicBezTo>
                    <a:cubicBezTo>
                      <a:pt x="759" y="158"/>
                      <a:pt x="762" y="160"/>
                      <a:pt x="765" y="160"/>
                    </a:cubicBezTo>
                    <a:cubicBezTo>
                      <a:pt x="766" y="160"/>
                      <a:pt x="766" y="160"/>
                      <a:pt x="766" y="160"/>
                    </a:cubicBezTo>
                    <a:cubicBezTo>
                      <a:pt x="770" y="160"/>
                      <a:pt x="773" y="156"/>
                      <a:pt x="772" y="152"/>
                    </a:cubicBezTo>
                    <a:close/>
                    <a:moveTo>
                      <a:pt x="109" y="210"/>
                    </a:moveTo>
                    <a:cubicBezTo>
                      <a:pt x="109" y="187"/>
                      <a:pt x="127" y="169"/>
                      <a:pt x="150" y="169"/>
                    </a:cubicBezTo>
                    <a:cubicBezTo>
                      <a:pt x="172" y="169"/>
                      <a:pt x="191" y="187"/>
                      <a:pt x="191" y="210"/>
                    </a:cubicBezTo>
                    <a:cubicBezTo>
                      <a:pt x="191" y="222"/>
                      <a:pt x="186" y="233"/>
                      <a:pt x="177" y="240"/>
                    </a:cubicBezTo>
                    <a:cubicBezTo>
                      <a:pt x="177" y="240"/>
                      <a:pt x="177" y="240"/>
                      <a:pt x="177" y="240"/>
                    </a:cubicBezTo>
                    <a:cubicBezTo>
                      <a:pt x="177" y="240"/>
                      <a:pt x="177" y="240"/>
                      <a:pt x="177" y="240"/>
                    </a:cubicBezTo>
                    <a:cubicBezTo>
                      <a:pt x="170" y="247"/>
                      <a:pt x="160" y="251"/>
                      <a:pt x="150" y="251"/>
                    </a:cubicBezTo>
                    <a:cubicBezTo>
                      <a:pt x="127" y="251"/>
                      <a:pt x="109" y="232"/>
                      <a:pt x="109" y="210"/>
                    </a:cubicBezTo>
                    <a:close/>
                    <a:moveTo>
                      <a:pt x="354" y="390"/>
                    </a:moveTo>
                    <a:cubicBezTo>
                      <a:pt x="354" y="412"/>
                      <a:pt x="336" y="431"/>
                      <a:pt x="313" y="431"/>
                    </a:cubicBezTo>
                    <a:cubicBezTo>
                      <a:pt x="290" y="431"/>
                      <a:pt x="272" y="412"/>
                      <a:pt x="272" y="390"/>
                    </a:cubicBezTo>
                    <a:cubicBezTo>
                      <a:pt x="272" y="367"/>
                      <a:pt x="290" y="349"/>
                      <a:pt x="313" y="349"/>
                    </a:cubicBezTo>
                    <a:cubicBezTo>
                      <a:pt x="336" y="349"/>
                      <a:pt x="354" y="367"/>
                      <a:pt x="354" y="390"/>
                    </a:cubicBezTo>
                    <a:close/>
                    <a:moveTo>
                      <a:pt x="429" y="206"/>
                    </a:moveTo>
                    <a:cubicBezTo>
                      <a:pt x="406" y="206"/>
                      <a:pt x="388" y="188"/>
                      <a:pt x="388" y="165"/>
                    </a:cubicBezTo>
                    <a:cubicBezTo>
                      <a:pt x="388" y="143"/>
                      <a:pt x="406" y="124"/>
                      <a:pt x="429" y="124"/>
                    </a:cubicBezTo>
                    <a:cubicBezTo>
                      <a:pt x="451" y="124"/>
                      <a:pt x="470" y="143"/>
                      <a:pt x="470" y="165"/>
                    </a:cubicBezTo>
                    <a:cubicBezTo>
                      <a:pt x="470" y="188"/>
                      <a:pt x="451" y="206"/>
                      <a:pt x="429" y="206"/>
                    </a:cubicBezTo>
                    <a:close/>
                    <a:moveTo>
                      <a:pt x="669" y="261"/>
                    </a:moveTo>
                    <a:cubicBezTo>
                      <a:pt x="669" y="284"/>
                      <a:pt x="651" y="302"/>
                      <a:pt x="628" y="302"/>
                    </a:cubicBezTo>
                    <a:cubicBezTo>
                      <a:pt x="606" y="302"/>
                      <a:pt x="587" y="284"/>
                      <a:pt x="587" y="261"/>
                    </a:cubicBezTo>
                    <a:cubicBezTo>
                      <a:pt x="587" y="239"/>
                      <a:pt x="606" y="220"/>
                      <a:pt x="628" y="220"/>
                    </a:cubicBezTo>
                    <a:cubicBezTo>
                      <a:pt x="651" y="220"/>
                      <a:pt x="669" y="239"/>
                      <a:pt x="669" y="2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buClrTx/>
                  <a:defRPr/>
                </a:pPr>
                <a:endParaRPr lang="en-US" sz="1200" kern="12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5C563D2-DF27-4F49-ACD2-C966431268BF}"/>
                </a:ext>
              </a:extLst>
            </p:cNvPr>
            <p:cNvGrpSpPr/>
            <p:nvPr/>
          </p:nvGrpSpPr>
          <p:grpSpPr>
            <a:xfrm>
              <a:off x="4880527" y="3757350"/>
              <a:ext cx="731520" cy="1256086"/>
              <a:chOff x="4880527" y="3757350"/>
              <a:chExt cx="731520" cy="1256086"/>
            </a:xfrm>
          </p:grpSpPr>
          <p:sp>
            <p:nvSpPr>
              <p:cNvPr id="48" name="Rounded Rectangle 47"/>
              <p:cNvSpPr/>
              <p:nvPr/>
            </p:nvSpPr>
            <p:spPr>
              <a:xfrm>
                <a:off x="5046972" y="3854647"/>
                <a:ext cx="398630" cy="1158789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buClrTx/>
                  <a:defRPr/>
                </a:pPr>
                <a:endParaRPr lang="en-US" sz="2000" kern="12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4880527" y="3757350"/>
                <a:ext cx="731520" cy="7315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buClrTx/>
                  <a:defRPr/>
                </a:pPr>
                <a:endParaRPr lang="en-US" sz="2000" kern="12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9" name="Freeform 26"/>
              <p:cNvSpPr>
                <a:spLocks noEditPoints="1"/>
              </p:cNvSpPr>
              <p:nvPr/>
            </p:nvSpPr>
            <p:spPr bwMode="auto">
              <a:xfrm>
                <a:off x="5000060" y="3911683"/>
                <a:ext cx="531510" cy="422854"/>
              </a:xfrm>
              <a:custGeom>
                <a:avLst/>
                <a:gdLst>
                  <a:gd name="T0" fmla="*/ 431 w 651"/>
                  <a:gd name="T1" fmla="*/ 644 h 644"/>
                  <a:gd name="T2" fmla="*/ 426 w 651"/>
                  <a:gd name="T3" fmla="*/ 642 h 644"/>
                  <a:gd name="T4" fmla="*/ 394 w 651"/>
                  <a:gd name="T5" fmla="*/ 610 h 644"/>
                  <a:gd name="T6" fmla="*/ 392 w 651"/>
                  <a:gd name="T7" fmla="*/ 604 h 644"/>
                  <a:gd name="T8" fmla="*/ 398 w 651"/>
                  <a:gd name="T9" fmla="*/ 501 h 644"/>
                  <a:gd name="T10" fmla="*/ 301 w 651"/>
                  <a:gd name="T11" fmla="*/ 404 h 644"/>
                  <a:gd name="T12" fmla="*/ 148 w 651"/>
                  <a:gd name="T13" fmla="*/ 589 h 644"/>
                  <a:gd name="T14" fmla="*/ 143 w 651"/>
                  <a:gd name="T15" fmla="*/ 592 h 644"/>
                  <a:gd name="T16" fmla="*/ 137 w 651"/>
                  <a:gd name="T17" fmla="*/ 590 h 644"/>
                  <a:gd name="T18" fmla="*/ 80 w 651"/>
                  <a:gd name="T19" fmla="*/ 532 h 644"/>
                  <a:gd name="T20" fmla="*/ 78 w 651"/>
                  <a:gd name="T21" fmla="*/ 525 h 644"/>
                  <a:gd name="T22" fmla="*/ 159 w 651"/>
                  <a:gd name="T23" fmla="*/ 262 h 644"/>
                  <a:gd name="T24" fmla="*/ 30 w 651"/>
                  <a:gd name="T25" fmla="*/ 133 h 644"/>
                  <a:gd name="T26" fmla="*/ 30 w 651"/>
                  <a:gd name="T27" fmla="*/ 23 h 644"/>
                  <a:gd name="T28" fmla="*/ 85 w 651"/>
                  <a:gd name="T29" fmla="*/ 0 h 644"/>
                  <a:gd name="T30" fmla="*/ 140 w 651"/>
                  <a:gd name="T31" fmla="*/ 23 h 644"/>
                  <a:gd name="T32" fmla="*/ 269 w 651"/>
                  <a:gd name="T33" fmla="*/ 152 h 644"/>
                  <a:gd name="T34" fmla="*/ 532 w 651"/>
                  <a:gd name="T35" fmla="*/ 71 h 644"/>
                  <a:gd name="T36" fmla="*/ 539 w 651"/>
                  <a:gd name="T37" fmla="*/ 73 h 644"/>
                  <a:gd name="T38" fmla="*/ 597 w 651"/>
                  <a:gd name="T39" fmla="*/ 130 h 644"/>
                  <a:gd name="T40" fmla="*/ 599 w 651"/>
                  <a:gd name="T41" fmla="*/ 136 h 644"/>
                  <a:gd name="T42" fmla="*/ 596 w 651"/>
                  <a:gd name="T43" fmla="*/ 141 h 644"/>
                  <a:gd name="T44" fmla="*/ 411 w 651"/>
                  <a:gd name="T45" fmla="*/ 294 h 644"/>
                  <a:gd name="T46" fmla="*/ 508 w 651"/>
                  <a:gd name="T47" fmla="*/ 391 h 644"/>
                  <a:gd name="T48" fmla="*/ 611 w 651"/>
                  <a:gd name="T49" fmla="*/ 385 h 644"/>
                  <a:gd name="T50" fmla="*/ 617 w 651"/>
                  <a:gd name="T51" fmla="*/ 387 h 644"/>
                  <a:gd name="T52" fmla="*/ 649 w 651"/>
                  <a:gd name="T53" fmla="*/ 419 h 644"/>
                  <a:gd name="T54" fmla="*/ 651 w 651"/>
                  <a:gd name="T55" fmla="*/ 425 h 644"/>
                  <a:gd name="T56" fmla="*/ 648 w 651"/>
                  <a:gd name="T57" fmla="*/ 430 h 644"/>
                  <a:gd name="T58" fmla="*/ 517 w 651"/>
                  <a:gd name="T59" fmla="*/ 510 h 644"/>
                  <a:gd name="T60" fmla="*/ 437 w 651"/>
                  <a:gd name="T61" fmla="*/ 641 h 644"/>
                  <a:gd name="T62" fmla="*/ 432 w 651"/>
                  <a:gd name="T63" fmla="*/ 644 h 644"/>
                  <a:gd name="T64" fmla="*/ 431 w 651"/>
                  <a:gd name="T65" fmla="*/ 644 h 644"/>
                  <a:gd name="T66" fmla="*/ 406 w 651"/>
                  <a:gd name="T67" fmla="*/ 602 h 644"/>
                  <a:gd name="T68" fmla="*/ 430 w 651"/>
                  <a:gd name="T69" fmla="*/ 626 h 644"/>
                  <a:gd name="T70" fmla="*/ 507 w 651"/>
                  <a:gd name="T71" fmla="*/ 500 h 644"/>
                  <a:gd name="T72" fmla="*/ 633 w 651"/>
                  <a:gd name="T73" fmla="*/ 423 h 644"/>
                  <a:gd name="T74" fmla="*/ 609 w 651"/>
                  <a:gd name="T75" fmla="*/ 399 h 644"/>
                  <a:gd name="T76" fmla="*/ 506 w 651"/>
                  <a:gd name="T77" fmla="*/ 406 h 644"/>
                  <a:gd name="T78" fmla="*/ 500 w 651"/>
                  <a:gd name="T79" fmla="*/ 404 h 644"/>
                  <a:gd name="T80" fmla="*/ 396 w 651"/>
                  <a:gd name="T81" fmla="*/ 299 h 644"/>
                  <a:gd name="T82" fmla="*/ 394 w 651"/>
                  <a:gd name="T83" fmla="*/ 294 h 644"/>
                  <a:gd name="T84" fmla="*/ 396 w 651"/>
                  <a:gd name="T85" fmla="*/ 289 h 644"/>
                  <a:gd name="T86" fmla="*/ 581 w 651"/>
                  <a:gd name="T87" fmla="*/ 135 h 644"/>
                  <a:gd name="T88" fmla="*/ 532 w 651"/>
                  <a:gd name="T89" fmla="*/ 86 h 644"/>
                  <a:gd name="T90" fmla="*/ 269 w 651"/>
                  <a:gd name="T91" fmla="*/ 167 h 644"/>
                  <a:gd name="T92" fmla="*/ 262 w 651"/>
                  <a:gd name="T93" fmla="*/ 165 h 644"/>
                  <a:gd name="T94" fmla="*/ 130 w 651"/>
                  <a:gd name="T95" fmla="*/ 33 h 644"/>
                  <a:gd name="T96" fmla="*/ 85 w 651"/>
                  <a:gd name="T97" fmla="*/ 14 h 644"/>
                  <a:gd name="T98" fmla="*/ 40 w 651"/>
                  <a:gd name="T99" fmla="*/ 33 h 644"/>
                  <a:gd name="T100" fmla="*/ 40 w 651"/>
                  <a:gd name="T101" fmla="*/ 123 h 644"/>
                  <a:gd name="T102" fmla="*/ 172 w 651"/>
                  <a:gd name="T103" fmla="*/ 255 h 644"/>
                  <a:gd name="T104" fmla="*/ 174 w 651"/>
                  <a:gd name="T105" fmla="*/ 262 h 644"/>
                  <a:gd name="T106" fmla="*/ 93 w 651"/>
                  <a:gd name="T107" fmla="*/ 525 h 644"/>
                  <a:gd name="T108" fmla="*/ 142 w 651"/>
                  <a:gd name="T109" fmla="*/ 574 h 644"/>
                  <a:gd name="T110" fmla="*/ 296 w 651"/>
                  <a:gd name="T111" fmla="*/ 389 h 644"/>
                  <a:gd name="T112" fmla="*/ 301 w 651"/>
                  <a:gd name="T113" fmla="*/ 387 h 644"/>
                  <a:gd name="T114" fmla="*/ 306 w 651"/>
                  <a:gd name="T115" fmla="*/ 389 h 644"/>
                  <a:gd name="T116" fmla="*/ 411 w 651"/>
                  <a:gd name="T117" fmla="*/ 493 h 644"/>
                  <a:gd name="T118" fmla="*/ 413 w 651"/>
                  <a:gd name="T119" fmla="*/ 499 h 644"/>
                  <a:gd name="T120" fmla="*/ 406 w 651"/>
                  <a:gd name="T121" fmla="*/ 602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51" h="644">
                    <a:moveTo>
                      <a:pt x="431" y="644"/>
                    </a:moveTo>
                    <a:cubicBezTo>
                      <a:pt x="429" y="644"/>
                      <a:pt x="427" y="643"/>
                      <a:pt x="426" y="642"/>
                    </a:cubicBezTo>
                    <a:cubicBezTo>
                      <a:pt x="394" y="610"/>
                      <a:pt x="394" y="610"/>
                      <a:pt x="394" y="610"/>
                    </a:cubicBezTo>
                    <a:cubicBezTo>
                      <a:pt x="392" y="608"/>
                      <a:pt x="392" y="606"/>
                      <a:pt x="392" y="604"/>
                    </a:cubicBezTo>
                    <a:cubicBezTo>
                      <a:pt x="398" y="501"/>
                      <a:pt x="398" y="501"/>
                      <a:pt x="398" y="501"/>
                    </a:cubicBezTo>
                    <a:cubicBezTo>
                      <a:pt x="301" y="404"/>
                      <a:pt x="301" y="404"/>
                      <a:pt x="301" y="404"/>
                    </a:cubicBezTo>
                    <a:cubicBezTo>
                      <a:pt x="148" y="589"/>
                      <a:pt x="148" y="589"/>
                      <a:pt x="148" y="589"/>
                    </a:cubicBezTo>
                    <a:cubicBezTo>
                      <a:pt x="146" y="591"/>
                      <a:pt x="145" y="592"/>
                      <a:pt x="143" y="592"/>
                    </a:cubicBezTo>
                    <a:cubicBezTo>
                      <a:pt x="141" y="592"/>
                      <a:pt x="139" y="591"/>
                      <a:pt x="137" y="590"/>
                    </a:cubicBezTo>
                    <a:cubicBezTo>
                      <a:pt x="80" y="532"/>
                      <a:pt x="80" y="532"/>
                      <a:pt x="80" y="532"/>
                    </a:cubicBezTo>
                    <a:cubicBezTo>
                      <a:pt x="78" y="531"/>
                      <a:pt x="77" y="528"/>
                      <a:pt x="78" y="525"/>
                    </a:cubicBezTo>
                    <a:cubicBezTo>
                      <a:pt x="159" y="262"/>
                      <a:pt x="159" y="262"/>
                      <a:pt x="159" y="262"/>
                    </a:cubicBezTo>
                    <a:cubicBezTo>
                      <a:pt x="30" y="133"/>
                      <a:pt x="30" y="133"/>
                      <a:pt x="30" y="133"/>
                    </a:cubicBezTo>
                    <a:cubicBezTo>
                      <a:pt x="0" y="103"/>
                      <a:pt x="0" y="53"/>
                      <a:pt x="30" y="23"/>
                    </a:cubicBezTo>
                    <a:cubicBezTo>
                      <a:pt x="45" y="8"/>
                      <a:pt x="64" y="0"/>
                      <a:pt x="85" y="0"/>
                    </a:cubicBezTo>
                    <a:cubicBezTo>
                      <a:pt x="106" y="0"/>
                      <a:pt x="125" y="8"/>
                      <a:pt x="140" y="23"/>
                    </a:cubicBezTo>
                    <a:cubicBezTo>
                      <a:pt x="269" y="152"/>
                      <a:pt x="269" y="152"/>
                      <a:pt x="269" y="152"/>
                    </a:cubicBezTo>
                    <a:cubicBezTo>
                      <a:pt x="532" y="71"/>
                      <a:pt x="532" y="71"/>
                      <a:pt x="532" y="71"/>
                    </a:cubicBezTo>
                    <a:cubicBezTo>
                      <a:pt x="535" y="70"/>
                      <a:pt x="537" y="71"/>
                      <a:pt x="539" y="73"/>
                    </a:cubicBezTo>
                    <a:cubicBezTo>
                      <a:pt x="597" y="130"/>
                      <a:pt x="597" y="130"/>
                      <a:pt x="597" y="130"/>
                    </a:cubicBezTo>
                    <a:cubicBezTo>
                      <a:pt x="598" y="132"/>
                      <a:pt x="599" y="134"/>
                      <a:pt x="599" y="136"/>
                    </a:cubicBezTo>
                    <a:cubicBezTo>
                      <a:pt x="599" y="138"/>
                      <a:pt x="598" y="139"/>
                      <a:pt x="596" y="141"/>
                    </a:cubicBezTo>
                    <a:cubicBezTo>
                      <a:pt x="411" y="294"/>
                      <a:pt x="411" y="294"/>
                      <a:pt x="411" y="294"/>
                    </a:cubicBezTo>
                    <a:cubicBezTo>
                      <a:pt x="508" y="391"/>
                      <a:pt x="508" y="391"/>
                      <a:pt x="508" y="391"/>
                    </a:cubicBezTo>
                    <a:cubicBezTo>
                      <a:pt x="611" y="385"/>
                      <a:pt x="611" y="385"/>
                      <a:pt x="611" y="385"/>
                    </a:cubicBezTo>
                    <a:cubicBezTo>
                      <a:pt x="613" y="385"/>
                      <a:pt x="615" y="385"/>
                      <a:pt x="617" y="387"/>
                    </a:cubicBezTo>
                    <a:cubicBezTo>
                      <a:pt x="649" y="419"/>
                      <a:pt x="649" y="419"/>
                      <a:pt x="649" y="419"/>
                    </a:cubicBezTo>
                    <a:cubicBezTo>
                      <a:pt x="650" y="421"/>
                      <a:pt x="651" y="423"/>
                      <a:pt x="651" y="425"/>
                    </a:cubicBezTo>
                    <a:cubicBezTo>
                      <a:pt x="651" y="427"/>
                      <a:pt x="649" y="429"/>
                      <a:pt x="648" y="430"/>
                    </a:cubicBezTo>
                    <a:cubicBezTo>
                      <a:pt x="606" y="456"/>
                      <a:pt x="528" y="503"/>
                      <a:pt x="517" y="510"/>
                    </a:cubicBezTo>
                    <a:cubicBezTo>
                      <a:pt x="510" y="521"/>
                      <a:pt x="463" y="599"/>
                      <a:pt x="437" y="641"/>
                    </a:cubicBezTo>
                    <a:cubicBezTo>
                      <a:pt x="436" y="642"/>
                      <a:pt x="434" y="644"/>
                      <a:pt x="432" y="644"/>
                    </a:cubicBezTo>
                    <a:cubicBezTo>
                      <a:pt x="432" y="644"/>
                      <a:pt x="431" y="644"/>
                      <a:pt x="431" y="644"/>
                    </a:cubicBezTo>
                    <a:close/>
                    <a:moveTo>
                      <a:pt x="406" y="602"/>
                    </a:moveTo>
                    <a:cubicBezTo>
                      <a:pt x="430" y="626"/>
                      <a:pt x="430" y="626"/>
                      <a:pt x="430" y="626"/>
                    </a:cubicBezTo>
                    <a:cubicBezTo>
                      <a:pt x="506" y="501"/>
                      <a:pt x="506" y="501"/>
                      <a:pt x="507" y="500"/>
                    </a:cubicBezTo>
                    <a:cubicBezTo>
                      <a:pt x="508" y="499"/>
                      <a:pt x="508" y="499"/>
                      <a:pt x="633" y="423"/>
                    </a:cubicBezTo>
                    <a:cubicBezTo>
                      <a:pt x="609" y="399"/>
                      <a:pt x="609" y="399"/>
                      <a:pt x="609" y="399"/>
                    </a:cubicBezTo>
                    <a:cubicBezTo>
                      <a:pt x="506" y="406"/>
                      <a:pt x="506" y="406"/>
                      <a:pt x="506" y="406"/>
                    </a:cubicBezTo>
                    <a:cubicBezTo>
                      <a:pt x="504" y="406"/>
                      <a:pt x="502" y="405"/>
                      <a:pt x="500" y="404"/>
                    </a:cubicBezTo>
                    <a:cubicBezTo>
                      <a:pt x="396" y="299"/>
                      <a:pt x="396" y="299"/>
                      <a:pt x="396" y="299"/>
                    </a:cubicBezTo>
                    <a:cubicBezTo>
                      <a:pt x="394" y="298"/>
                      <a:pt x="394" y="296"/>
                      <a:pt x="394" y="294"/>
                    </a:cubicBezTo>
                    <a:cubicBezTo>
                      <a:pt x="394" y="292"/>
                      <a:pt x="395" y="290"/>
                      <a:pt x="396" y="289"/>
                    </a:cubicBezTo>
                    <a:cubicBezTo>
                      <a:pt x="581" y="135"/>
                      <a:pt x="581" y="135"/>
                      <a:pt x="581" y="135"/>
                    </a:cubicBezTo>
                    <a:cubicBezTo>
                      <a:pt x="532" y="86"/>
                      <a:pt x="532" y="86"/>
                      <a:pt x="532" y="86"/>
                    </a:cubicBezTo>
                    <a:cubicBezTo>
                      <a:pt x="269" y="167"/>
                      <a:pt x="269" y="167"/>
                      <a:pt x="269" y="167"/>
                    </a:cubicBezTo>
                    <a:cubicBezTo>
                      <a:pt x="266" y="168"/>
                      <a:pt x="264" y="167"/>
                      <a:pt x="262" y="165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18" y="21"/>
                      <a:pt x="102" y="14"/>
                      <a:pt x="85" y="14"/>
                    </a:cubicBezTo>
                    <a:cubicBezTo>
                      <a:pt x="68" y="14"/>
                      <a:pt x="52" y="21"/>
                      <a:pt x="40" y="33"/>
                    </a:cubicBezTo>
                    <a:cubicBezTo>
                      <a:pt x="15" y="58"/>
                      <a:pt x="15" y="98"/>
                      <a:pt x="40" y="123"/>
                    </a:cubicBezTo>
                    <a:cubicBezTo>
                      <a:pt x="172" y="255"/>
                      <a:pt x="172" y="255"/>
                      <a:pt x="172" y="255"/>
                    </a:cubicBezTo>
                    <a:cubicBezTo>
                      <a:pt x="174" y="257"/>
                      <a:pt x="174" y="259"/>
                      <a:pt x="174" y="262"/>
                    </a:cubicBezTo>
                    <a:cubicBezTo>
                      <a:pt x="93" y="525"/>
                      <a:pt x="93" y="525"/>
                      <a:pt x="93" y="525"/>
                    </a:cubicBezTo>
                    <a:cubicBezTo>
                      <a:pt x="142" y="574"/>
                      <a:pt x="142" y="574"/>
                      <a:pt x="142" y="574"/>
                    </a:cubicBezTo>
                    <a:cubicBezTo>
                      <a:pt x="296" y="389"/>
                      <a:pt x="296" y="389"/>
                      <a:pt x="296" y="389"/>
                    </a:cubicBezTo>
                    <a:cubicBezTo>
                      <a:pt x="297" y="388"/>
                      <a:pt x="299" y="387"/>
                      <a:pt x="301" y="387"/>
                    </a:cubicBezTo>
                    <a:cubicBezTo>
                      <a:pt x="303" y="387"/>
                      <a:pt x="305" y="387"/>
                      <a:pt x="306" y="389"/>
                    </a:cubicBezTo>
                    <a:cubicBezTo>
                      <a:pt x="411" y="493"/>
                      <a:pt x="411" y="493"/>
                      <a:pt x="411" y="493"/>
                    </a:cubicBezTo>
                    <a:cubicBezTo>
                      <a:pt x="412" y="495"/>
                      <a:pt x="413" y="497"/>
                      <a:pt x="413" y="499"/>
                    </a:cubicBezTo>
                    <a:lnTo>
                      <a:pt x="406" y="6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>
                  <a:buClrTx/>
                  <a:defRPr/>
                </a:pPr>
                <a:endParaRPr lang="en-US" sz="1200" kern="120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5578482" y="3821331"/>
              <a:ext cx="301950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>
                <a:buClrTx/>
                <a:defRPr/>
              </a:pPr>
              <a:r>
                <a:rPr lang="en-US" sz="1100" kern="12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5. Show genuine interest for this company &amp; location? (Refer to informational interviews, etc.)</a:t>
              </a:r>
            </a:p>
          </p:txBody>
        </p:sp>
      </p:grpSp>
      <p:sp>
        <p:nvSpPr>
          <p:cNvPr id="20" name="Title 19">
            <a:extLst>
              <a:ext uri="{FF2B5EF4-FFF2-40B4-BE49-F238E27FC236}">
                <a16:creationId xmlns:a16="http://schemas.microsoft.com/office/drawing/2014/main" id="{E7A2D86A-CF3F-4AD7-AD02-3EC6B5BCB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Elevator pitch layout</a:t>
            </a:r>
          </a:p>
        </p:txBody>
      </p:sp>
    </p:spTree>
    <p:extLst>
      <p:ext uri="{BB962C8B-B14F-4D97-AF65-F5344CB8AC3E}">
        <p14:creationId xmlns:p14="http://schemas.microsoft.com/office/powerpoint/2010/main" val="159070984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4838</TotalTime>
  <Words>413</Words>
  <Application>Microsoft Macintosh PowerPoint</Application>
  <PresentationFormat>On-screen Show (16:9)</PresentationFormat>
  <Paragraphs>71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Nova Light</vt:lpstr>
      <vt:lpstr>Calibri</vt:lpstr>
      <vt:lpstr>Gill Sans</vt:lpstr>
      <vt:lpstr>Noto Sans Symbols</vt:lpstr>
      <vt:lpstr>Wingdings</vt:lpstr>
      <vt:lpstr>Dividend</vt:lpstr>
      <vt:lpstr>Elevator Pitches</vt:lpstr>
      <vt:lpstr>Elevator Pitches</vt:lpstr>
      <vt:lpstr>How to create your own elevator pitch</vt:lpstr>
      <vt:lpstr>Example of filling out the template</vt:lpstr>
      <vt:lpstr>Elevator pitch layout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Finance Program</dc:title>
  <dc:creator>London Wheeler</dc:creator>
  <cp:lastModifiedBy>Breanna McDonald</cp:lastModifiedBy>
  <cp:revision>349</cp:revision>
  <dcterms:created xsi:type="dcterms:W3CDTF">2020-08-28T00:46:12Z</dcterms:created>
  <dcterms:modified xsi:type="dcterms:W3CDTF">2022-08-12T00:48:26Z</dcterms:modified>
</cp:coreProperties>
</file>